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76" r:id="rId2"/>
    <p:sldId id="261" r:id="rId3"/>
    <p:sldId id="278" r:id="rId4"/>
    <p:sldId id="265" r:id="rId5"/>
    <p:sldId id="267" r:id="rId6"/>
    <p:sldId id="277"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5DA67B-C3E5-0BBA-6C76-02D2DF669CA3}" name="Weiffenbach, Jana" initials="WJ" userId="S::Jana.Weiffenbach@thieme.de::845d906f-6572-4375-ac48-71950e3f0ce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erdian, Caroline" initials="MC" lastIdx="6" clrIdx="0">
    <p:extLst>
      <p:ext uri="{19B8F6BF-5375-455C-9EA6-DF929625EA0E}">
        <p15:presenceInfo xmlns:p15="http://schemas.microsoft.com/office/powerpoint/2012/main" userId="S::Caroline.Merdian@thieme.de::21e141c5-8582-47e8-be06-8373cce8829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3476"/>
    <a:srgbClr val="A3D8F6"/>
    <a:srgbClr val="163273"/>
    <a:srgbClr val="44BCD3"/>
    <a:srgbClr val="3BA1B5"/>
    <a:srgbClr val="3FAABE"/>
    <a:srgbClr val="73BAE4"/>
    <a:srgbClr val="1B43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074" autoAdjust="0"/>
    <p:restoredTop sz="96292"/>
  </p:normalViewPr>
  <p:slideViewPr>
    <p:cSldViewPr snapToGrid="0">
      <p:cViewPr varScale="1">
        <p:scale>
          <a:sx n="103" d="100"/>
          <a:sy n="103" d="100"/>
        </p:scale>
        <p:origin x="114"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bby Beri" userId="f860b44c44fffb9f" providerId="LiveId" clId="{443771AB-3441-4CDB-9E13-DC4FCBE11083}"/>
    <pc:docChg chg="modSld">
      <pc:chgData name="Libby Beri" userId="f860b44c44fffb9f" providerId="LiveId" clId="{443771AB-3441-4CDB-9E13-DC4FCBE11083}" dt="2025-05-12T15:10:40.869" v="1" actId="34135"/>
      <pc:docMkLst>
        <pc:docMk/>
      </pc:docMkLst>
      <pc:sldChg chg="modSp mod">
        <pc:chgData name="Libby Beri" userId="f860b44c44fffb9f" providerId="LiveId" clId="{443771AB-3441-4CDB-9E13-DC4FCBE11083}" dt="2025-05-12T15:10:40.869" v="1" actId="34135"/>
        <pc:sldMkLst>
          <pc:docMk/>
          <pc:sldMk cId="2854829207" sldId="267"/>
        </pc:sldMkLst>
        <pc:picChg chg="mod ord">
          <ac:chgData name="Libby Beri" userId="f860b44c44fffb9f" providerId="LiveId" clId="{443771AB-3441-4CDB-9E13-DC4FCBE11083}" dt="2025-05-12T15:10:40.869" v="1" actId="34135"/>
          <ac:picMkLst>
            <pc:docMk/>
            <pc:sldMk cId="2854829207" sldId="267"/>
            <ac:picMk id="8" creationId="{70D944F4-D7ED-2B33-19C7-BD79707E142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CB2951-6341-084E-B1B7-9D595A0D1F93}" type="datetimeFigureOut">
              <a:rPr lang="en-US" smtClean="0"/>
              <a:t>5/20/2025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B9AC2E-E94D-0C42-8C2A-61CC6A4B6CA5}" type="slidenum">
              <a:rPr lang="en-US" smtClean="0"/>
              <a:t>‹#›</a:t>
            </a:fld>
            <a:endParaRPr lang="en-US"/>
          </a:p>
        </p:txBody>
      </p:sp>
    </p:spTree>
    <p:extLst>
      <p:ext uri="{BB962C8B-B14F-4D97-AF65-F5344CB8AC3E}">
        <p14:creationId xmlns:p14="http://schemas.microsoft.com/office/powerpoint/2010/main" val="3047045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A2B9AC2E-E94D-0C42-8C2A-61CC6A4B6CA5}" type="slidenum">
              <a:rPr lang="en-US" smtClean="0"/>
              <a:t>2</a:t>
            </a:fld>
            <a:endParaRPr lang="en-US" dirty="0"/>
          </a:p>
        </p:txBody>
      </p:sp>
    </p:spTree>
    <p:extLst>
      <p:ext uri="{BB962C8B-B14F-4D97-AF65-F5344CB8AC3E}">
        <p14:creationId xmlns:p14="http://schemas.microsoft.com/office/powerpoint/2010/main" val="2668487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A2B9AC2E-E94D-0C42-8C2A-61CC6A4B6CA5}" type="slidenum">
              <a:rPr lang="en-US" smtClean="0"/>
              <a:t>3</a:t>
            </a:fld>
            <a:endParaRPr lang="en-US" dirty="0"/>
          </a:p>
        </p:txBody>
      </p:sp>
    </p:spTree>
    <p:extLst>
      <p:ext uri="{BB962C8B-B14F-4D97-AF65-F5344CB8AC3E}">
        <p14:creationId xmlns:p14="http://schemas.microsoft.com/office/powerpoint/2010/main" val="2539602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A2B9AC2E-E94D-0C42-8C2A-61CC6A4B6CA5}" type="slidenum">
              <a:rPr lang="en-US" smtClean="0"/>
              <a:t>4</a:t>
            </a:fld>
            <a:endParaRPr lang="en-US" dirty="0"/>
          </a:p>
        </p:txBody>
      </p:sp>
    </p:spTree>
    <p:extLst>
      <p:ext uri="{BB962C8B-B14F-4D97-AF65-F5344CB8AC3E}">
        <p14:creationId xmlns:p14="http://schemas.microsoft.com/office/powerpoint/2010/main" val="1705950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A2B9AC2E-E94D-0C42-8C2A-61CC6A4B6CA5}" type="slidenum">
              <a:rPr lang="en-US" smtClean="0"/>
              <a:t>5</a:t>
            </a:fld>
            <a:endParaRPr lang="en-US"/>
          </a:p>
        </p:txBody>
      </p:sp>
    </p:spTree>
    <p:extLst>
      <p:ext uri="{BB962C8B-B14F-4D97-AF65-F5344CB8AC3E}">
        <p14:creationId xmlns:p14="http://schemas.microsoft.com/office/powerpoint/2010/main" val="3751729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A2B9AC2E-E94D-0C42-8C2A-61CC6A4B6CA5}" type="slidenum">
              <a:rPr lang="en-US" smtClean="0"/>
              <a:t>6</a:t>
            </a:fld>
            <a:endParaRPr lang="en-US" dirty="0"/>
          </a:p>
        </p:txBody>
      </p:sp>
    </p:spTree>
    <p:extLst>
      <p:ext uri="{BB962C8B-B14F-4D97-AF65-F5344CB8AC3E}">
        <p14:creationId xmlns:p14="http://schemas.microsoft.com/office/powerpoint/2010/main" val="1593495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2B7AB-9821-465E-8DBC-94B63F3414B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B079E26-F01D-A0A3-4C53-5D814509DE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9960D5B-14E6-9053-1CC5-A516D619D3CA}"/>
              </a:ext>
            </a:extLst>
          </p:cNvPr>
          <p:cNvSpPr>
            <a:spLocks noGrp="1"/>
          </p:cNvSpPr>
          <p:nvPr>
            <p:ph type="dt" sz="half" idx="10"/>
          </p:nvPr>
        </p:nvSpPr>
        <p:spPr/>
        <p:txBody>
          <a:bodyPr/>
          <a:lstStyle/>
          <a:p>
            <a:fld id="{196B75AB-BC81-884A-9060-D93ED3D2869F}" type="datetimeFigureOut">
              <a:rPr lang="en-US" smtClean="0"/>
              <a:t>5/20/2025</a:t>
            </a:fld>
            <a:endParaRPr lang="en-US"/>
          </a:p>
        </p:txBody>
      </p:sp>
      <p:sp>
        <p:nvSpPr>
          <p:cNvPr id="5" name="Footer Placeholder 4">
            <a:extLst>
              <a:ext uri="{FF2B5EF4-FFF2-40B4-BE49-F238E27FC236}">
                <a16:creationId xmlns:a16="http://schemas.microsoft.com/office/drawing/2014/main" id="{B9D0DF21-548C-EE5B-E4D0-17B335C9FD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E68069-9A10-8D0D-AC5B-3709710E99A2}"/>
              </a:ext>
            </a:extLst>
          </p:cNvPr>
          <p:cNvSpPr>
            <a:spLocks noGrp="1"/>
          </p:cNvSpPr>
          <p:nvPr>
            <p:ph type="sldNum" sz="quarter" idx="12"/>
          </p:nvPr>
        </p:nvSpPr>
        <p:spPr/>
        <p:txBody>
          <a:bodyPr/>
          <a:lstStyle/>
          <a:p>
            <a:fld id="{6E4FD9E3-574D-5148-858B-1DEB03D2CD32}" type="slidenum">
              <a:rPr lang="en-US" smtClean="0"/>
              <a:t>‹#›</a:t>
            </a:fld>
            <a:endParaRPr lang="en-US"/>
          </a:p>
        </p:txBody>
      </p:sp>
    </p:spTree>
    <p:extLst>
      <p:ext uri="{BB962C8B-B14F-4D97-AF65-F5344CB8AC3E}">
        <p14:creationId xmlns:p14="http://schemas.microsoft.com/office/powerpoint/2010/main" val="2582466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6C56B-4469-237C-ACFE-B6FBFC22C5D2}"/>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33FB55C-A7EB-B79D-290E-1CF5BB9BDE8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35DE659-C0E8-1653-0EB5-B9CE0297A893}"/>
              </a:ext>
            </a:extLst>
          </p:cNvPr>
          <p:cNvSpPr>
            <a:spLocks noGrp="1"/>
          </p:cNvSpPr>
          <p:nvPr>
            <p:ph type="dt" sz="half" idx="10"/>
          </p:nvPr>
        </p:nvSpPr>
        <p:spPr/>
        <p:txBody>
          <a:bodyPr/>
          <a:lstStyle/>
          <a:p>
            <a:fld id="{196B75AB-BC81-884A-9060-D93ED3D2869F}" type="datetimeFigureOut">
              <a:rPr lang="en-US" smtClean="0"/>
              <a:t>5/20/2025</a:t>
            </a:fld>
            <a:endParaRPr lang="en-US"/>
          </a:p>
        </p:txBody>
      </p:sp>
      <p:sp>
        <p:nvSpPr>
          <p:cNvPr id="5" name="Footer Placeholder 4">
            <a:extLst>
              <a:ext uri="{FF2B5EF4-FFF2-40B4-BE49-F238E27FC236}">
                <a16:creationId xmlns:a16="http://schemas.microsoft.com/office/drawing/2014/main" id="{3E77F1E8-C4B5-3C07-5043-5CF945C15E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907124-E1AE-EFFD-C434-356305A23178}"/>
              </a:ext>
            </a:extLst>
          </p:cNvPr>
          <p:cNvSpPr>
            <a:spLocks noGrp="1"/>
          </p:cNvSpPr>
          <p:nvPr>
            <p:ph type="sldNum" sz="quarter" idx="12"/>
          </p:nvPr>
        </p:nvSpPr>
        <p:spPr/>
        <p:txBody>
          <a:bodyPr/>
          <a:lstStyle/>
          <a:p>
            <a:fld id="{6E4FD9E3-574D-5148-858B-1DEB03D2CD32}" type="slidenum">
              <a:rPr lang="en-US" smtClean="0"/>
              <a:t>‹#›</a:t>
            </a:fld>
            <a:endParaRPr lang="en-US"/>
          </a:p>
        </p:txBody>
      </p:sp>
    </p:spTree>
    <p:extLst>
      <p:ext uri="{BB962C8B-B14F-4D97-AF65-F5344CB8AC3E}">
        <p14:creationId xmlns:p14="http://schemas.microsoft.com/office/powerpoint/2010/main" val="2926812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E9B5AD-807D-E535-B48C-446BC10B53D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1553C50-60AB-C32B-272C-668BD0FF271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986F8F1-C43E-D9A2-715F-B0491019C186}"/>
              </a:ext>
            </a:extLst>
          </p:cNvPr>
          <p:cNvSpPr>
            <a:spLocks noGrp="1"/>
          </p:cNvSpPr>
          <p:nvPr>
            <p:ph type="dt" sz="half" idx="10"/>
          </p:nvPr>
        </p:nvSpPr>
        <p:spPr/>
        <p:txBody>
          <a:bodyPr/>
          <a:lstStyle/>
          <a:p>
            <a:fld id="{196B75AB-BC81-884A-9060-D93ED3D2869F}" type="datetimeFigureOut">
              <a:rPr lang="en-US" smtClean="0"/>
              <a:t>5/20/2025</a:t>
            </a:fld>
            <a:endParaRPr lang="en-US"/>
          </a:p>
        </p:txBody>
      </p:sp>
      <p:sp>
        <p:nvSpPr>
          <p:cNvPr id="5" name="Footer Placeholder 4">
            <a:extLst>
              <a:ext uri="{FF2B5EF4-FFF2-40B4-BE49-F238E27FC236}">
                <a16:creationId xmlns:a16="http://schemas.microsoft.com/office/drawing/2014/main" id="{3FCDEF8D-8B71-A87B-47C1-23385A86F4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F3637-5DBC-329A-E116-C67D654CE39D}"/>
              </a:ext>
            </a:extLst>
          </p:cNvPr>
          <p:cNvSpPr>
            <a:spLocks noGrp="1"/>
          </p:cNvSpPr>
          <p:nvPr>
            <p:ph type="sldNum" sz="quarter" idx="12"/>
          </p:nvPr>
        </p:nvSpPr>
        <p:spPr/>
        <p:txBody>
          <a:bodyPr/>
          <a:lstStyle/>
          <a:p>
            <a:fld id="{6E4FD9E3-574D-5148-858B-1DEB03D2CD32}" type="slidenum">
              <a:rPr lang="en-US" smtClean="0"/>
              <a:t>‹#›</a:t>
            </a:fld>
            <a:endParaRPr lang="en-US"/>
          </a:p>
        </p:txBody>
      </p:sp>
    </p:spTree>
    <p:extLst>
      <p:ext uri="{BB962C8B-B14F-4D97-AF65-F5344CB8AC3E}">
        <p14:creationId xmlns:p14="http://schemas.microsoft.com/office/powerpoint/2010/main" val="788996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Title Text</a:t>
            </a:r>
          </a:p>
        </p:txBody>
      </p:sp>
      <p:sp>
        <p:nvSpPr>
          <p:cNvPr id="57" name="Shape 57"/>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638975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619E1-CAC0-13E4-3844-10B7E716105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FF13DEB-B4DA-815A-A2AF-14D4FACA49C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C7AE0C-4B48-070B-0B04-2CF73F8D9FDD}"/>
              </a:ext>
            </a:extLst>
          </p:cNvPr>
          <p:cNvSpPr>
            <a:spLocks noGrp="1"/>
          </p:cNvSpPr>
          <p:nvPr>
            <p:ph type="dt" sz="half" idx="10"/>
          </p:nvPr>
        </p:nvSpPr>
        <p:spPr/>
        <p:txBody>
          <a:bodyPr/>
          <a:lstStyle/>
          <a:p>
            <a:fld id="{196B75AB-BC81-884A-9060-D93ED3D2869F}" type="datetimeFigureOut">
              <a:rPr lang="en-US" smtClean="0"/>
              <a:t>5/20/2025</a:t>
            </a:fld>
            <a:endParaRPr lang="en-US"/>
          </a:p>
        </p:txBody>
      </p:sp>
      <p:sp>
        <p:nvSpPr>
          <p:cNvPr id="5" name="Footer Placeholder 4">
            <a:extLst>
              <a:ext uri="{FF2B5EF4-FFF2-40B4-BE49-F238E27FC236}">
                <a16:creationId xmlns:a16="http://schemas.microsoft.com/office/drawing/2014/main" id="{1AB65201-1B3C-7866-9DE4-FE82142191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A20E37-4FA1-0B97-9A85-8D838013A36D}"/>
              </a:ext>
            </a:extLst>
          </p:cNvPr>
          <p:cNvSpPr>
            <a:spLocks noGrp="1"/>
          </p:cNvSpPr>
          <p:nvPr>
            <p:ph type="sldNum" sz="quarter" idx="12"/>
          </p:nvPr>
        </p:nvSpPr>
        <p:spPr/>
        <p:txBody>
          <a:bodyPr/>
          <a:lstStyle/>
          <a:p>
            <a:fld id="{6E4FD9E3-574D-5148-858B-1DEB03D2CD32}" type="slidenum">
              <a:rPr lang="en-US" smtClean="0"/>
              <a:t>‹#›</a:t>
            </a:fld>
            <a:endParaRPr lang="en-US"/>
          </a:p>
        </p:txBody>
      </p:sp>
    </p:spTree>
    <p:extLst>
      <p:ext uri="{BB962C8B-B14F-4D97-AF65-F5344CB8AC3E}">
        <p14:creationId xmlns:p14="http://schemas.microsoft.com/office/powerpoint/2010/main" val="3696580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97AA9-2666-3066-024A-2E0172BED4F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96EFE105-5C79-2362-4900-208EC43CCA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3A533A3-17C0-4684-E2ED-100293082F75}"/>
              </a:ext>
            </a:extLst>
          </p:cNvPr>
          <p:cNvSpPr>
            <a:spLocks noGrp="1"/>
          </p:cNvSpPr>
          <p:nvPr>
            <p:ph type="dt" sz="half" idx="10"/>
          </p:nvPr>
        </p:nvSpPr>
        <p:spPr/>
        <p:txBody>
          <a:bodyPr/>
          <a:lstStyle/>
          <a:p>
            <a:fld id="{196B75AB-BC81-884A-9060-D93ED3D2869F}" type="datetimeFigureOut">
              <a:rPr lang="en-US" smtClean="0"/>
              <a:t>5/20/2025</a:t>
            </a:fld>
            <a:endParaRPr lang="en-US"/>
          </a:p>
        </p:txBody>
      </p:sp>
      <p:sp>
        <p:nvSpPr>
          <p:cNvPr id="5" name="Footer Placeholder 4">
            <a:extLst>
              <a:ext uri="{FF2B5EF4-FFF2-40B4-BE49-F238E27FC236}">
                <a16:creationId xmlns:a16="http://schemas.microsoft.com/office/drawing/2014/main" id="{8A71776F-4EE4-CE93-9D1B-45C7C5DD35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DE24D-FA12-0DA5-5D21-372D0135DA1B}"/>
              </a:ext>
            </a:extLst>
          </p:cNvPr>
          <p:cNvSpPr>
            <a:spLocks noGrp="1"/>
          </p:cNvSpPr>
          <p:nvPr>
            <p:ph type="sldNum" sz="quarter" idx="12"/>
          </p:nvPr>
        </p:nvSpPr>
        <p:spPr/>
        <p:txBody>
          <a:bodyPr/>
          <a:lstStyle/>
          <a:p>
            <a:fld id="{6E4FD9E3-574D-5148-858B-1DEB03D2CD32}" type="slidenum">
              <a:rPr lang="en-US" smtClean="0"/>
              <a:t>‹#›</a:t>
            </a:fld>
            <a:endParaRPr lang="en-US"/>
          </a:p>
        </p:txBody>
      </p:sp>
    </p:spTree>
    <p:extLst>
      <p:ext uri="{BB962C8B-B14F-4D97-AF65-F5344CB8AC3E}">
        <p14:creationId xmlns:p14="http://schemas.microsoft.com/office/powerpoint/2010/main" val="1030709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1E38A-B14F-57D8-2548-13608840267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E431B3D-949B-2D68-71ED-0E42C34CE20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AC3B6CD-C4C6-2DE9-ADF5-025F3AFFA74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C6FE798-6BCB-EB31-88D3-BA332D7915F3}"/>
              </a:ext>
            </a:extLst>
          </p:cNvPr>
          <p:cNvSpPr>
            <a:spLocks noGrp="1"/>
          </p:cNvSpPr>
          <p:nvPr>
            <p:ph type="dt" sz="half" idx="10"/>
          </p:nvPr>
        </p:nvSpPr>
        <p:spPr/>
        <p:txBody>
          <a:bodyPr/>
          <a:lstStyle/>
          <a:p>
            <a:fld id="{196B75AB-BC81-884A-9060-D93ED3D2869F}" type="datetimeFigureOut">
              <a:rPr lang="en-US" smtClean="0"/>
              <a:t>5/20/2025</a:t>
            </a:fld>
            <a:endParaRPr lang="en-US"/>
          </a:p>
        </p:txBody>
      </p:sp>
      <p:sp>
        <p:nvSpPr>
          <p:cNvPr id="6" name="Footer Placeholder 5">
            <a:extLst>
              <a:ext uri="{FF2B5EF4-FFF2-40B4-BE49-F238E27FC236}">
                <a16:creationId xmlns:a16="http://schemas.microsoft.com/office/drawing/2014/main" id="{31742BB0-7800-CD58-2602-DFE9C62CEF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3ED7AD-8C34-5F22-DC6D-B21AFED43769}"/>
              </a:ext>
            </a:extLst>
          </p:cNvPr>
          <p:cNvSpPr>
            <a:spLocks noGrp="1"/>
          </p:cNvSpPr>
          <p:nvPr>
            <p:ph type="sldNum" sz="quarter" idx="12"/>
          </p:nvPr>
        </p:nvSpPr>
        <p:spPr/>
        <p:txBody>
          <a:bodyPr/>
          <a:lstStyle/>
          <a:p>
            <a:fld id="{6E4FD9E3-574D-5148-858B-1DEB03D2CD32}" type="slidenum">
              <a:rPr lang="en-US" smtClean="0"/>
              <a:t>‹#›</a:t>
            </a:fld>
            <a:endParaRPr lang="en-US"/>
          </a:p>
        </p:txBody>
      </p:sp>
    </p:spTree>
    <p:extLst>
      <p:ext uri="{BB962C8B-B14F-4D97-AF65-F5344CB8AC3E}">
        <p14:creationId xmlns:p14="http://schemas.microsoft.com/office/powerpoint/2010/main" val="1341123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BEDBD-1651-C4B4-C95C-771EAE8A38D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5DB42F9-D9F5-3DC3-12F1-6175D16349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5C9997E-77E2-A720-4DC4-3C2EEE5A76D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745B1AF-A57A-51DB-1035-D2C810AADE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BEA679E-BE54-112A-B2C6-3CB358F8409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B64EEE1-2A96-1242-1E23-9BF4997879A9}"/>
              </a:ext>
            </a:extLst>
          </p:cNvPr>
          <p:cNvSpPr>
            <a:spLocks noGrp="1"/>
          </p:cNvSpPr>
          <p:nvPr>
            <p:ph type="dt" sz="half" idx="10"/>
          </p:nvPr>
        </p:nvSpPr>
        <p:spPr/>
        <p:txBody>
          <a:bodyPr/>
          <a:lstStyle/>
          <a:p>
            <a:fld id="{196B75AB-BC81-884A-9060-D93ED3D2869F}" type="datetimeFigureOut">
              <a:rPr lang="en-US" smtClean="0"/>
              <a:t>5/20/2025</a:t>
            </a:fld>
            <a:endParaRPr lang="en-US"/>
          </a:p>
        </p:txBody>
      </p:sp>
      <p:sp>
        <p:nvSpPr>
          <p:cNvPr id="8" name="Footer Placeholder 7">
            <a:extLst>
              <a:ext uri="{FF2B5EF4-FFF2-40B4-BE49-F238E27FC236}">
                <a16:creationId xmlns:a16="http://schemas.microsoft.com/office/drawing/2014/main" id="{51141121-5AF9-2023-E5C1-C84AE5C32C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DFCC55-F31A-76E3-4357-D673D6DD5ACD}"/>
              </a:ext>
            </a:extLst>
          </p:cNvPr>
          <p:cNvSpPr>
            <a:spLocks noGrp="1"/>
          </p:cNvSpPr>
          <p:nvPr>
            <p:ph type="sldNum" sz="quarter" idx="12"/>
          </p:nvPr>
        </p:nvSpPr>
        <p:spPr/>
        <p:txBody>
          <a:bodyPr/>
          <a:lstStyle/>
          <a:p>
            <a:fld id="{6E4FD9E3-574D-5148-858B-1DEB03D2CD32}" type="slidenum">
              <a:rPr lang="en-US" smtClean="0"/>
              <a:t>‹#›</a:t>
            </a:fld>
            <a:endParaRPr lang="en-US"/>
          </a:p>
        </p:txBody>
      </p:sp>
    </p:spTree>
    <p:extLst>
      <p:ext uri="{BB962C8B-B14F-4D97-AF65-F5344CB8AC3E}">
        <p14:creationId xmlns:p14="http://schemas.microsoft.com/office/powerpoint/2010/main" val="396764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5C0DF-C317-5B2C-43CA-0B18B1CA8A2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93D49B0-2D1F-D0E0-A4FB-C8684C220751}"/>
              </a:ext>
            </a:extLst>
          </p:cNvPr>
          <p:cNvSpPr>
            <a:spLocks noGrp="1"/>
          </p:cNvSpPr>
          <p:nvPr>
            <p:ph type="dt" sz="half" idx="10"/>
          </p:nvPr>
        </p:nvSpPr>
        <p:spPr/>
        <p:txBody>
          <a:bodyPr/>
          <a:lstStyle/>
          <a:p>
            <a:fld id="{196B75AB-BC81-884A-9060-D93ED3D2869F}" type="datetimeFigureOut">
              <a:rPr lang="en-US" smtClean="0"/>
              <a:t>5/20/2025</a:t>
            </a:fld>
            <a:endParaRPr lang="en-US"/>
          </a:p>
        </p:txBody>
      </p:sp>
      <p:sp>
        <p:nvSpPr>
          <p:cNvPr id="4" name="Footer Placeholder 3">
            <a:extLst>
              <a:ext uri="{FF2B5EF4-FFF2-40B4-BE49-F238E27FC236}">
                <a16:creationId xmlns:a16="http://schemas.microsoft.com/office/drawing/2014/main" id="{99739173-5650-D5E5-685C-A81F69E089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ED8DE3E-16E6-9BE9-D7EB-992765BD0FD9}"/>
              </a:ext>
            </a:extLst>
          </p:cNvPr>
          <p:cNvSpPr>
            <a:spLocks noGrp="1"/>
          </p:cNvSpPr>
          <p:nvPr>
            <p:ph type="sldNum" sz="quarter" idx="12"/>
          </p:nvPr>
        </p:nvSpPr>
        <p:spPr/>
        <p:txBody>
          <a:bodyPr/>
          <a:lstStyle/>
          <a:p>
            <a:fld id="{6E4FD9E3-574D-5148-858B-1DEB03D2CD32}" type="slidenum">
              <a:rPr lang="en-US" smtClean="0"/>
              <a:t>‹#›</a:t>
            </a:fld>
            <a:endParaRPr lang="en-US"/>
          </a:p>
        </p:txBody>
      </p:sp>
    </p:spTree>
    <p:extLst>
      <p:ext uri="{BB962C8B-B14F-4D97-AF65-F5344CB8AC3E}">
        <p14:creationId xmlns:p14="http://schemas.microsoft.com/office/powerpoint/2010/main" val="2578105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5CBD16-852D-E484-0FAC-B5585A6ABE18}"/>
              </a:ext>
            </a:extLst>
          </p:cNvPr>
          <p:cNvSpPr>
            <a:spLocks noGrp="1"/>
          </p:cNvSpPr>
          <p:nvPr>
            <p:ph type="dt" sz="half" idx="10"/>
          </p:nvPr>
        </p:nvSpPr>
        <p:spPr/>
        <p:txBody>
          <a:bodyPr/>
          <a:lstStyle/>
          <a:p>
            <a:fld id="{196B75AB-BC81-884A-9060-D93ED3D2869F}" type="datetimeFigureOut">
              <a:rPr lang="en-US" smtClean="0"/>
              <a:t>5/20/2025</a:t>
            </a:fld>
            <a:endParaRPr lang="en-US"/>
          </a:p>
        </p:txBody>
      </p:sp>
      <p:sp>
        <p:nvSpPr>
          <p:cNvPr id="3" name="Footer Placeholder 2">
            <a:extLst>
              <a:ext uri="{FF2B5EF4-FFF2-40B4-BE49-F238E27FC236}">
                <a16:creationId xmlns:a16="http://schemas.microsoft.com/office/drawing/2014/main" id="{A7243673-BCC6-0EA1-D8F7-3043FAD125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3DEE64-0393-627D-AA5A-9F3E6BF82F05}"/>
              </a:ext>
            </a:extLst>
          </p:cNvPr>
          <p:cNvSpPr>
            <a:spLocks noGrp="1"/>
          </p:cNvSpPr>
          <p:nvPr>
            <p:ph type="sldNum" sz="quarter" idx="12"/>
          </p:nvPr>
        </p:nvSpPr>
        <p:spPr/>
        <p:txBody>
          <a:bodyPr/>
          <a:lstStyle/>
          <a:p>
            <a:fld id="{6E4FD9E3-574D-5148-858B-1DEB03D2CD32}" type="slidenum">
              <a:rPr lang="en-US" smtClean="0"/>
              <a:t>‹#›</a:t>
            </a:fld>
            <a:endParaRPr lang="en-US"/>
          </a:p>
        </p:txBody>
      </p:sp>
    </p:spTree>
    <p:extLst>
      <p:ext uri="{BB962C8B-B14F-4D97-AF65-F5344CB8AC3E}">
        <p14:creationId xmlns:p14="http://schemas.microsoft.com/office/powerpoint/2010/main" val="2419325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DAD26-469D-DA44-CC27-DE2237F741D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6F87C5A-68C6-E059-EE51-DA53782D40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EA04CF6-24B2-A511-AB52-AEBBC997D8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6E14670-0991-F1BF-EB51-664B21E0E23D}"/>
              </a:ext>
            </a:extLst>
          </p:cNvPr>
          <p:cNvSpPr>
            <a:spLocks noGrp="1"/>
          </p:cNvSpPr>
          <p:nvPr>
            <p:ph type="dt" sz="half" idx="10"/>
          </p:nvPr>
        </p:nvSpPr>
        <p:spPr/>
        <p:txBody>
          <a:bodyPr/>
          <a:lstStyle/>
          <a:p>
            <a:fld id="{196B75AB-BC81-884A-9060-D93ED3D2869F}" type="datetimeFigureOut">
              <a:rPr lang="en-US" smtClean="0"/>
              <a:t>5/20/2025</a:t>
            </a:fld>
            <a:endParaRPr lang="en-US"/>
          </a:p>
        </p:txBody>
      </p:sp>
      <p:sp>
        <p:nvSpPr>
          <p:cNvPr id="6" name="Footer Placeholder 5">
            <a:extLst>
              <a:ext uri="{FF2B5EF4-FFF2-40B4-BE49-F238E27FC236}">
                <a16:creationId xmlns:a16="http://schemas.microsoft.com/office/drawing/2014/main" id="{F4505B66-8608-F23A-F3AE-7B0CE879C8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739CD0-1A05-E69C-CEB8-2CBDAE3596CE}"/>
              </a:ext>
            </a:extLst>
          </p:cNvPr>
          <p:cNvSpPr>
            <a:spLocks noGrp="1"/>
          </p:cNvSpPr>
          <p:nvPr>
            <p:ph type="sldNum" sz="quarter" idx="12"/>
          </p:nvPr>
        </p:nvSpPr>
        <p:spPr/>
        <p:txBody>
          <a:bodyPr/>
          <a:lstStyle/>
          <a:p>
            <a:fld id="{6E4FD9E3-574D-5148-858B-1DEB03D2CD32}" type="slidenum">
              <a:rPr lang="en-US" smtClean="0"/>
              <a:t>‹#›</a:t>
            </a:fld>
            <a:endParaRPr lang="en-US"/>
          </a:p>
        </p:txBody>
      </p:sp>
    </p:spTree>
    <p:extLst>
      <p:ext uri="{BB962C8B-B14F-4D97-AF65-F5344CB8AC3E}">
        <p14:creationId xmlns:p14="http://schemas.microsoft.com/office/powerpoint/2010/main" val="3919614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1E987-BA63-65F8-93A9-790A2F02CD7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516760D-E02F-1A8C-BBDF-5B5A4812D6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3626709-0FDE-6501-CB99-5A6549DA53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8BE423D-29F6-007F-BE52-A79CE7BE1C1B}"/>
              </a:ext>
            </a:extLst>
          </p:cNvPr>
          <p:cNvSpPr>
            <a:spLocks noGrp="1"/>
          </p:cNvSpPr>
          <p:nvPr>
            <p:ph type="dt" sz="half" idx="10"/>
          </p:nvPr>
        </p:nvSpPr>
        <p:spPr/>
        <p:txBody>
          <a:bodyPr/>
          <a:lstStyle/>
          <a:p>
            <a:fld id="{196B75AB-BC81-884A-9060-D93ED3D2869F}" type="datetimeFigureOut">
              <a:rPr lang="en-US" smtClean="0"/>
              <a:t>5/20/2025</a:t>
            </a:fld>
            <a:endParaRPr lang="en-US"/>
          </a:p>
        </p:txBody>
      </p:sp>
      <p:sp>
        <p:nvSpPr>
          <p:cNvPr id="6" name="Footer Placeholder 5">
            <a:extLst>
              <a:ext uri="{FF2B5EF4-FFF2-40B4-BE49-F238E27FC236}">
                <a16:creationId xmlns:a16="http://schemas.microsoft.com/office/drawing/2014/main" id="{9C33DA43-FA48-60ED-132D-29E405EE8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1E296A-11FD-CEC5-7B79-D1F1C512F021}"/>
              </a:ext>
            </a:extLst>
          </p:cNvPr>
          <p:cNvSpPr>
            <a:spLocks noGrp="1"/>
          </p:cNvSpPr>
          <p:nvPr>
            <p:ph type="sldNum" sz="quarter" idx="12"/>
          </p:nvPr>
        </p:nvSpPr>
        <p:spPr/>
        <p:txBody>
          <a:bodyPr/>
          <a:lstStyle/>
          <a:p>
            <a:fld id="{6E4FD9E3-574D-5148-858B-1DEB03D2CD32}" type="slidenum">
              <a:rPr lang="en-US" smtClean="0"/>
              <a:t>‹#›</a:t>
            </a:fld>
            <a:endParaRPr lang="en-US"/>
          </a:p>
        </p:txBody>
      </p:sp>
    </p:spTree>
    <p:extLst>
      <p:ext uri="{BB962C8B-B14F-4D97-AF65-F5344CB8AC3E}">
        <p14:creationId xmlns:p14="http://schemas.microsoft.com/office/powerpoint/2010/main" val="2631494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13476"/>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7E2565-4C2B-16EC-E1A3-015E74B35F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B6E62E8-FB8B-D1F4-ABC8-99C7825675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830C145-0D70-F8EB-F455-4BEEBCFD8F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6B75AB-BC81-884A-9060-D93ED3D2869F}" type="datetimeFigureOut">
              <a:rPr lang="en-US" smtClean="0"/>
              <a:t>5/20/2025</a:t>
            </a:fld>
            <a:endParaRPr lang="en-US"/>
          </a:p>
        </p:txBody>
      </p:sp>
      <p:sp>
        <p:nvSpPr>
          <p:cNvPr id="5" name="Footer Placeholder 4">
            <a:extLst>
              <a:ext uri="{FF2B5EF4-FFF2-40B4-BE49-F238E27FC236}">
                <a16:creationId xmlns:a16="http://schemas.microsoft.com/office/drawing/2014/main" id="{5528F68A-5FCF-1906-DFE3-BE51358D3E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448BBD-2316-08C1-0286-FBA2BDFEAB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4FD9E3-574D-5148-858B-1DEB03D2CD32}" type="slidenum">
              <a:rPr lang="en-US" smtClean="0"/>
              <a:t>‹#›</a:t>
            </a:fld>
            <a:endParaRPr lang="en-US"/>
          </a:p>
        </p:txBody>
      </p:sp>
    </p:spTree>
    <p:extLst>
      <p:ext uri="{BB962C8B-B14F-4D97-AF65-F5344CB8AC3E}">
        <p14:creationId xmlns:p14="http://schemas.microsoft.com/office/powerpoint/2010/main" val="4025752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hyperlink" Target="https://cdn0.scrvt.com/9ca5761af4a1cf7bf49dd51537e8f4d1/4391481854065962/409f0a40b6e8/Thieme_COI_Conflict_of_interest_english.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hyperlink" Target="https://endoscopy.thieme.com/de/instructions-and-form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hyperlink" Target="https://support.microsoft.com/en-us/office/save-a-presentation-as-a-video%E2%80%8B-in-powerpoint-ba919059-523d-40a8-b99c-08d18996c09d#:~:text=After%20you%20create%20your%20PowerPoint,%3E%20Export%20%3E%20Create%20a%20video."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Grafik 5">
            <a:extLst>
              <a:ext uri="{FF2B5EF4-FFF2-40B4-BE49-F238E27FC236}">
                <a16:creationId xmlns:a16="http://schemas.microsoft.com/office/drawing/2014/main" id="{D2D7E13A-46F6-402E-9775-61F5020D59EF}"/>
              </a:ext>
            </a:extLst>
          </p:cNvPr>
          <p:cNvPicPr>
            <a:picLocks noGrp="1" noRot="1" noChangeAspect="1" noMove="1" noResize="1" noEditPoints="1" noAdjustHandles="1" noChangeArrowheads="1" noChangeShapeType="1" noCrop="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195473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DFDCF693-3D61-4DFF-B07A-BE63EED1D375}"/>
              </a:ext>
            </a:extLst>
          </p:cNvPr>
          <p:cNvPicPr>
            <a:picLocks noGrp="1" noRot="1" noChangeAspect="1" noMove="1" noResize="1" noEditPoints="1" noAdjustHandles="1" noChangeArrowheads="1" noChangeShapeType="1" noCrop="1"/>
          </p:cNvPicPr>
          <p:nvPr/>
        </p:nvPicPr>
        <p:blipFill>
          <a:blip r:embed="rId3"/>
          <a:stretch>
            <a:fillRect/>
          </a:stretch>
        </p:blipFill>
        <p:spPr>
          <a:xfrm>
            <a:off x="0" y="0"/>
            <a:ext cx="12192000" cy="6858000"/>
          </a:xfrm>
          <a:prstGeom prst="rect">
            <a:avLst/>
          </a:prstGeom>
        </p:spPr>
      </p:pic>
      <p:sp>
        <p:nvSpPr>
          <p:cNvPr id="11" name="Shape 138">
            <a:extLst>
              <a:ext uri="{FF2B5EF4-FFF2-40B4-BE49-F238E27FC236}">
                <a16:creationId xmlns:a16="http://schemas.microsoft.com/office/drawing/2014/main" id="{D9ABAFF0-6CF3-4EC4-BD98-6E523E22B844}"/>
              </a:ext>
            </a:extLst>
          </p:cNvPr>
          <p:cNvSpPr>
            <a:spLocks noGrp="1"/>
          </p:cNvSpPr>
          <p:nvPr>
            <p:ph type="title"/>
          </p:nvPr>
        </p:nvSpPr>
        <p:spPr>
          <a:xfrm>
            <a:off x="1536568" y="403527"/>
            <a:ext cx="8658991" cy="2126313"/>
          </a:xfrm>
          <a:prstGeom prst="rect">
            <a:avLst/>
          </a:prstGeom>
        </p:spPr>
        <p:txBody>
          <a:bodyPr anchor="ctr" anchorCtr="0">
            <a:normAutofit/>
          </a:bodyPr>
          <a:lstStyle/>
          <a:p>
            <a:r>
              <a:rPr lang="en-AU" sz="3200" b="1" dirty="0">
                <a:solidFill>
                  <a:schemeClr val="bg1"/>
                </a:solidFill>
                <a:latin typeface="Helvetica" charset="0"/>
                <a:ea typeface="Helvetica" charset="0"/>
                <a:cs typeface="Helvetica" charset="0"/>
              </a:rPr>
              <a:t>Please insert the E-Video title here (no more than 130 characters including spaces)</a:t>
            </a:r>
            <a:endParaRPr sz="3200" b="1" dirty="0">
              <a:solidFill>
                <a:srgbClr val="FF0000"/>
              </a:solidFill>
              <a:latin typeface="Helvetica" charset="0"/>
              <a:ea typeface="Helvetica" charset="0"/>
              <a:cs typeface="Helvetica" charset="0"/>
            </a:endParaRPr>
          </a:p>
        </p:txBody>
      </p:sp>
      <p:sp>
        <p:nvSpPr>
          <p:cNvPr id="12" name="Shape 139">
            <a:extLst>
              <a:ext uri="{FF2B5EF4-FFF2-40B4-BE49-F238E27FC236}">
                <a16:creationId xmlns:a16="http://schemas.microsoft.com/office/drawing/2014/main" id="{C3F752DD-57F2-4E9A-ABF5-8173A5B8499A}"/>
              </a:ext>
            </a:extLst>
          </p:cNvPr>
          <p:cNvSpPr>
            <a:spLocks noGrp="1"/>
          </p:cNvSpPr>
          <p:nvPr>
            <p:ph type="body" idx="1"/>
          </p:nvPr>
        </p:nvSpPr>
        <p:spPr>
          <a:xfrm>
            <a:off x="1536568" y="2636520"/>
            <a:ext cx="9817231" cy="3311434"/>
          </a:xfrm>
          <a:prstGeom prst="rect">
            <a:avLst/>
          </a:prstGeom>
        </p:spPr>
        <p:txBody>
          <a:bodyPr>
            <a:normAutofit/>
          </a:bodyPr>
          <a:lstStyle/>
          <a:p>
            <a:pPr marL="0" indent="0">
              <a:buNone/>
            </a:pPr>
            <a:r>
              <a:rPr lang="en-US" sz="2200" dirty="0">
                <a:solidFill>
                  <a:schemeClr val="bg1"/>
                </a:solidFill>
              </a:rPr>
              <a:t>List the authors (maximum of 7) as shown here:</a:t>
            </a:r>
          </a:p>
          <a:p>
            <a:pPr marL="0" indent="0">
              <a:buNone/>
            </a:pPr>
            <a:r>
              <a:rPr lang="en-US" sz="2200" dirty="0">
                <a:solidFill>
                  <a:schemeClr val="bg1"/>
                </a:solidFill>
              </a:rPr>
              <a:t>Author 1, Affiliation, City, Country </a:t>
            </a:r>
          </a:p>
          <a:p>
            <a:pPr marL="0" indent="0">
              <a:buNone/>
            </a:pPr>
            <a:r>
              <a:rPr lang="en-US" sz="2200" dirty="0">
                <a:solidFill>
                  <a:schemeClr val="bg1"/>
                </a:solidFill>
              </a:rPr>
              <a:t>Author 2, Affiliation, City, Country</a:t>
            </a:r>
          </a:p>
          <a:p>
            <a:pPr marL="0" indent="0">
              <a:buNone/>
            </a:pPr>
            <a:r>
              <a:rPr lang="en-US" sz="2200" dirty="0">
                <a:solidFill>
                  <a:schemeClr val="bg1"/>
                </a:solidFill>
              </a:rPr>
              <a:t>… </a:t>
            </a:r>
            <a:r>
              <a:rPr lang="en-US" sz="2200" dirty="0" err="1">
                <a:solidFill>
                  <a:schemeClr val="bg1"/>
                </a:solidFill>
              </a:rPr>
              <a:t>etc</a:t>
            </a:r>
            <a:endParaRPr lang="en-US" sz="22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3C1591D2-54C3-4E19-AA8B-B1F5DD13EB73}"/>
              </a:ext>
            </a:extLst>
          </p:cNvPr>
          <p:cNvPicPr>
            <a:picLocks noGrp="1" noRot="1" noChangeAspect="1" noMove="1" noResize="1" noEditPoints="1" noAdjustHandles="1" noChangeArrowheads="1" noChangeShapeType="1" noCrop="1"/>
          </p:cNvPicPr>
          <p:nvPr/>
        </p:nvPicPr>
        <p:blipFill>
          <a:blip r:embed="rId3"/>
          <a:stretch>
            <a:fillRect/>
          </a:stretch>
        </p:blipFill>
        <p:spPr>
          <a:xfrm>
            <a:off x="0" y="0"/>
            <a:ext cx="12192000" cy="6858000"/>
          </a:xfrm>
          <a:prstGeom prst="rect">
            <a:avLst/>
          </a:prstGeom>
        </p:spPr>
      </p:pic>
      <p:sp>
        <p:nvSpPr>
          <p:cNvPr id="3" name="Shape 138">
            <a:extLst>
              <a:ext uri="{FF2B5EF4-FFF2-40B4-BE49-F238E27FC236}">
                <a16:creationId xmlns:a16="http://schemas.microsoft.com/office/drawing/2014/main" id="{108469E7-B7F2-45F7-8A6C-0950B2162694}"/>
              </a:ext>
            </a:extLst>
          </p:cNvPr>
          <p:cNvSpPr>
            <a:spLocks noGrp="1"/>
          </p:cNvSpPr>
          <p:nvPr>
            <p:ph type="title"/>
          </p:nvPr>
        </p:nvSpPr>
        <p:spPr>
          <a:xfrm>
            <a:off x="1409700" y="403527"/>
            <a:ext cx="9944099" cy="1325563"/>
          </a:xfrm>
          <a:prstGeom prst="rect">
            <a:avLst/>
          </a:prstGeom>
        </p:spPr>
        <p:txBody>
          <a:bodyPr anchor="ctr" anchorCtr="0">
            <a:normAutofit/>
          </a:bodyPr>
          <a:lstStyle/>
          <a:p>
            <a:r>
              <a:rPr lang="en-US" sz="3400" b="1" dirty="0">
                <a:solidFill>
                  <a:schemeClr val="bg1"/>
                </a:solidFill>
                <a:latin typeface="Helvetica" panose="020B0604020202020204" pitchFamily="34" charset="0"/>
                <a:cs typeface="Helvetica" panose="020B0604020202020204" pitchFamily="34" charset="0"/>
              </a:rPr>
              <a:t>Disclosures</a:t>
            </a:r>
            <a:endParaRPr sz="3400" b="1" dirty="0">
              <a:solidFill>
                <a:srgbClr val="FF0000"/>
              </a:solidFill>
              <a:latin typeface="Helvetica" panose="020B0604020202020204" pitchFamily="34" charset="0"/>
              <a:ea typeface="Helvetica" charset="0"/>
              <a:cs typeface="Helvetica" panose="020B0604020202020204" pitchFamily="34" charset="0"/>
            </a:endParaRPr>
          </a:p>
        </p:txBody>
      </p:sp>
      <p:sp>
        <p:nvSpPr>
          <p:cNvPr id="5" name="TextBox 3">
            <a:extLst>
              <a:ext uri="{FF2B5EF4-FFF2-40B4-BE49-F238E27FC236}">
                <a16:creationId xmlns:a16="http://schemas.microsoft.com/office/drawing/2014/main" id="{8BC87A62-FC7C-4570-944B-D1F91B74A2D7}"/>
              </a:ext>
            </a:extLst>
          </p:cNvPr>
          <p:cNvSpPr txBox="1"/>
          <p:nvPr/>
        </p:nvSpPr>
        <p:spPr>
          <a:xfrm>
            <a:off x="1343025" y="1726180"/>
            <a:ext cx="8610600" cy="954107"/>
          </a:xfrm>
          <a:prstGeom prst="rect">
            <a:avLst/>
          </a:prstGeom>
          <a:noFill/>
        </p:spPr>
        <p:txBody>
          <a:bodyPr wrap="square" rtlCol="0">
            <a:spAutoFit/>
          </a:bodyPr>
          <a:lstStyle/>
          <a:p>
            <a:pPr marL="85725" indent="-85725">
              <a:buNone/>
            </a:pPr>
            <a:r>
              <a:rPr lang="en-US" sz="2800" dirty="0">
                <a:solidFill>
                  <a:schemeClr val="bg1"/>
                </a:solidFill>
              </a:rPr>
              <a:t> </a:t>
            </a:r>
            <a:r>
              <a:rPr lang="en-US" sz="2800" b="1" dirty="0">
                <a:solidFill>
                  <a:schemeClr val="bg1"/>
                </a:solidFill>
              </a:rPr>
              <a:t>Funding:</a:t>
            </a:r>
            <a:r>
              <a:rPr lang="en-US" sz="2800" dirty="0">
                <a:solidFill>
                  <a:schemeClr val="bg1"/>
                </a:solidFill>
              </a:rPr>
              <a:t> Indicate here source of any funding. If none, insert “None.” </a:t>
            </a:r>
          </a:p>
        </p:txBody>
      </p:sp>
      <p:sp>
        <p:nvSpPr>
          <p:cNvPr id="6" name="TextBox 5">
            <a:extLst>
              <a:ext uri="{FF2B5EF4-FFF2-40B4-BE49-F238E27FC236}">
                <a16:creationId xmlns:a16="http://schemas.microsoft.com/office/drawing/2014/main" id="{72DEBC29-5A79-44B7-8A65-17F06C755098}"/>
              </a:ext>
            </a:extLst>
          </p:cNvPr>
          <p:cNvSpPr txBox="1"/>
          <p:nvPr/>
        </p:nvSpPr>
        <p:spPr>
          <a:xfrm>
            <a:off x="1409700" y="3106502"/>
            <a:ext cx="8743950" cy="1384995"/>
          </a:xfrm>
          <a:prstGeom prst="rect">
            <a:avLst/>
          </a:prstGeom>
          <a:noFill/>
        </p:spPr>
        <p:txBody>
          <a:bodyPr wrap="square" rtlCol="0">
            <a:spAutoFit/>
          </a:bodyPr>
          <a:lstStyle/>
          <a:p>
            <a:pPr marL="0" indent="0">
              <a:buNone/>
            </a:pPr>
            <a:r>
              <a:rPr lang="en-US" sz="2800" b="1" dirty="0">
                <a:solidFill>
                  <a:schemeClr val="bg1"/>
                </a:solidFill>
              </a:rPr>
              <a:t>Competing interests: </a:t>
            </a:r>
            <a:r>
              <a:rPr lang="en-US" sz="2800" dirty="0">
                <a:solidFill>
                  <a:schemeClr val="bg1"/>
                </a:solidFill>
              </a:rPr>
              <a:t>Declare here all competing interests for each author. See page 2 of this </a:t>
            </a:r>
            <a:r>
              <a:rPr lang="en-US" sz="2800" dirty="0">
                <a:solidFill>
                  <a:schemeClr val="bg1"/>
                </a:solidFill>
                <a:hlinkClick r:id="rId4"/>
              </a:rPr>
              <a:t>form</a:t>
            </a:r>
            <a:r>
              <a:rPr lang="en-US" sz="2800" dirty="0">
                <a:solidFill>
                  <a:schemeClr val="bg1"/>
                </a:solidFill>
              </a:rPr>
              <a:t> for definition of competing interests.</a:t>
            </a:r>
          </a:p>
        </p:txBody>
      </p:sp>
    </p:spTree>
    <p:extLst>
      <p:ext uri="{BB962C8B-B14F-4D97-AF65-F5344CB8AC3E}">
        <p14:creationId xmlns:p14="http://schemas.microsoft.com/office/powerpoint/2010/main" val="3807096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3C1591D2-54C3-4E19-AA8B-B1F5DD13EB73}"/>
              </a:ext>
            </a:extLst>
          </p:cNvPr>
          <p:cNvPicPr>
            <a:picLocks noGrp="1" noRot="1" noChangeAspect="1" noMove="1" noResize="1" noEditPoints="1" noAdjustHandles="1" noChangeArrowheads="1" noChangeShapeType="1" noCrop="1"/>
          </p:cNvPicPr>
          <p:nvPr/>
        </p:nvPicPr>
        <p:blipFill>
          <a:blip r:embed="rId3"/>
          <a:stretch>
            <a:fillRect/>
          </a:stretch>
        </p:blipFill>
        <p:spPr>
          <a:xfrm>
            <a:off x="0" y="0"/>
            <a:ext cx="12192000" cy="6858000"/>
          </a:xfrm>
          <a:prstGeom prst="rect">
            <a:avLst/>
          </a:prstGeom>
        </p:spPr>
      </p:pic>
      <p:sp>
        <p:nvSpPr>
          <p:cNvPr id="11" name="Shape 139">
            <a:extLst>
              <a:ext uri="{FF2B5EF4-FFF2-40B4-BE49-F238E27FC236}">
                <a16:creationId xmlns:a16="http://schemas.microsoft.com/office/drawing/2014/main" id="{CCC2992A-8A4B-43F2-9011-26B1F3FA0950}"/>
              </a:ext>
            </a:extLst>
          </p:cNvPr>
          <p:cNvSpPr>
            <a:spLocks noGrp="1"/>
          </p:cNvSpPr>
          <p:nvPr>
            <p:ph type="body" idx="1"/>
          </p:nvPr>
        </p:nvSpPr>
        <p:spPr>
          <a:xfrm>
            <a:off x="1536568" y="1362075"/>
            <a:ext cx="9817232" cy="4707799"/>
          </a:xfrm>
          <a:prstGeom prst="rect">
            <a:avLst/>
          </a:prstGeom>
        </p:spPr>
        <p:txBody>
          <a:bodyPr>
            <a:normAutofit fontScale="92500" lnSpcReduction="20000"/>
          </a:bodyPr>
          <a:lstStyle/>
          <a:p>
            <a:pPr marL="0" indent="0">
              <a:lnSpc>
                <a:spcPct val="150000"/>
              </a:lnSpc>
              <a:buNone/>
            </a:pPr>
            <a:r>
              <a:rPr lang="en-US" dirty="0">
                <a:solidFill>
                  <a:schemeClr val="bg1"/>
                </a:solidFill>
              </a:rPr>
              <a:t>Insert a brief description of the case in 4 to 6 lines:</a:t>
            </a:r>
          </a:p>
          <a:p>
            <a:pPr>
              <a:lnSpc>
                <a:spcPct val="150000"/>
              </a:lnSpc>
            </a:pPr>
            <a:r>
              <a:rPr lang="en-US" dirty="0">
                <a:solidFill>
                  <a:schemeClr val="bg1"/>
                </a:solidFill>
              </a:rPr>
              <a:t>Why is the video relevant or important?</a:t>
            </a:r>
          </a:p>
          <a:p>
            <a:pPr>
              <a:lnSpc>
                <a:spcPct val="100000"/>
              </a:lnSpc>
            </a:pPr>
            <a:r>
              <a:rPr lang="en-US" dirty="0">
                <a:solidFill>
                  <a:schemeClr val="bg1"/>
                </a:solidFill>
              </a:rPr>
              <a:t>For interventional techniques, what are the indications? What are the relevant comorbidities?</a:t>
            </a:r>
          </a:p>
          <a:p>
            <a:pPr>
              <a:lnSpc>
                <a:spcPct val="100000"/>
              </a:lnSpc>
            </a:pPr>
            <a:r>
              <a:rPr lang="en-US" dirty="0">
                <a:solidFill>
                  <a:schemeClr val="bg1"/>
                </a:solidFill>
              </a:rPr>
              <a:t>For novel interventions a brief description of why the approach was justified and alternatives that were considered should be included.</a:t>
            </a:r>
          </a:p>
          <a:p>
            <a:pPr marL="0" indent="0">
              <a:lnSpc>
                <a:spcPct val="150000"/>
              </a:lnSpc>
              <a:buNone/>
            </a:pPr>
            <a:endParaRPr lang="en-US" dirty="0">
              <a:solidFill>
                <a:schemeClr val="bg1"/>
              </a:solidFill>
            </a:endParaRPr>
          </a:p>
          <a:p>
            <a:pPr marL="0" indent="0">
              <a:lnSpc>
                <a:spcPct val="150000"/>
              </a:lnSpc>
              <a:buNone/>
            </a:pPr>
            <a:r>
              <a:rPr lang="en-US" dirty="0">
                <a:solidFill>
                  <a:schemeClr val="bg1"/>
                </a:solidFill>
              </a:rPr>
              <a:t>Any static images and text should be placed on slides with a blue background. The black background is for video only.</a:t>
            </a:r>
          </a:p>
        </p:txBody>
      </p:sp>
    </p:spTree>
    <p:extLst>
      <p:ext uri="{BB962C8B-B14F-4D97-AF65-F5344CB8AC3E}">
        <p14:creationId xmlns:p14="http://schemas.microsoft.com/office/powerpoint/2010/main" val="728608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8" name="Grafik 7" descr="Ein Bild, das Screenshot, Text, Schwarz, Grafiken enthält.&#10;&#10;Automatisch generierte Beschreibung">
            <a:extLst>
              <a:ext uri="{FF2B5EF4-FFF2-40B4-BE49-F238E27FC236}">
                <a16:creationId xmlns:a16="http://schemas.microsoft.com/office/drawing/2014/main" id="{70D944F4-D7ED-2B33-19C7-BD79707E1427}"/>
              </a:ext>
            </a:extLst>
          </p:cNvPr>
          <p:cNvPicPr>
            <a:picLocks noGrp="1" noRot="1" noChangeAspect="1" noMove="1" noResize="1" noEditPoints="1" noAdjustHandles="1" noChangeArrowheads="1" noChangeShapeType="1" noCrop="1"/>
          </p:cNvPicPr>
          <p:nvPr/>
        </p:nvPicPr>
        <p:blipFill>
          <a:blip r:embed="rId3"/>
          <a:stretch>
            <a:fillRect/>
          </a:stretch>
        </p:blipFill>
        <p:spPr>
          <a:xfrm>
            <a:off x="0" y="0"/>
            <a:ext cx="12192000" cy="6857143"/>
          </a:xfrm>
          <a:prstGeom prst="rect">
            <a:avLst/>
          </a:prstGeom>
        </p:spPr>
      </p:pic>
      <p:sp>
        <p:nvSpPr>
          <p:cNvPr id="11" name="Shape 139">
            <a:extLst>
              <a:ext uri="{FF2B5EF4-FFF2-40B4-BE49-F238E27FC236}">
                <a16:creationId xmlns:a16="http://schemas.microsoft.com/office/drawing/2014/main" id="{6A55D50D-D57E-47AC-B8EA-34BCBF382E80}"/>
              </a:ext>
            </a:extLst>
          </p:cNvPr>
          <p:cNvSpPr>
            <a:spLocks noGrp="1"/>
          </p:cNvSpPr>
          <p:nvPr>
            <p:ph type="body" idx="1"/>
          </p:nvPr>
        </p:nvSpPr>
        <p:spPr>
          <a:xfrm>
            <a:off x="1536566" y="1164771"/>
            <a:ext cx="9817234" cy="4905103"/>
          </a:xfrm>
          <a:prstGeom prst="rect">
            <a:avLst/>
          </a:prstGeom>
        </p:spPr>
        <p:txBody>
          <a:bodyPr>
            <a:normAutofit fontScale="92500"/>
          </a:bodyPr>
          <a:lstStyle/>
          <a:p>
            <a:pPr marL="0" indent="0">
              <a:buNone/>
            </a:pPr>
            <a:r>
              <a:rPr lang="en-US" b="1" dirty="0">
                <a:solidFill>
                  <a:schemeClr val="bg1"/>
                </a:solidFill>
                <a:latin typeface="Helvetica" panose="020B0604020202020204" pitchFamily="34" charset="0"/>
                <a:cs typeface="Helvetica" panose="020B0604020202020204" pitchFamily="34" charset="0"/>
              </a:rPr>
              <a:t>Video</a:t>
            </a:r>
          </a:p>
          <a:p>
            <a:r>
              <a:rPr lang="en-US" sz="2300" dirty="0">
                <a:solidFill>
                  <a:schemeClr val="bg1"/>
                </a:solidFill>
              </a:rPr>
              <a:t>No identifying data should appear on the video (including any dates/times, patient name, institution, etc.). Please read the sections on Patient details/Identification, Informed Consent, and Copyright, in the </a:t>
            </a:r>
            <a:r>
              <a:rPr lang="en-US" sz="2300" dirty="0">
                <a:solidFill>
                  <a:schemeClr val="bg1"/>
                </a:solidFill>
                <a:hlinkClick r:id="rId4"/>
              </a:rPr>
              <a:t>instructions for authors</a:t>
            </a:r>
            <a:r>
              <a:rPr lang="en-US" sz="2300" dirty="0">
                <a:solidFill>
                  <a:schemeClr val="bg1"/>
                </a:solidFill>
              </a:rPr>
              <a:t>. </a:t>
            </a:r>
          </a:p>
          <a:p>
            <a:r>
              <a:rPr lang="en-US" sz="2300" dirty="0">
                <a:solidFill>
                  <a:schemeClr val="bg1"/>
                </a:solidFill>
              </a:rPr>
              <a:t>The following formats are acceptable: *.</a:t>
            </a:r>
            <a:r>
              <a:rPr lang="en-US" sz="2300" dirty="0" err="1">
                <a:solidFill>
                  <a:schemeClr val="bg1"/>
                </a:solidFill>
              </a:rPr>
              <a:t>avi</a:t>
            </a:r>
            <a:r>
              <a:rPr lang="en-US" sz="2300" dirty="0">
                <a:solidFill>
                  <a:schemeClr val="bg1"/>
                </a:solidFill>
              </a:rPr>
              <a:t>, *.mov, *.mpg, as well as H264D, mpeg 4, DIVX-4 or AVCHD.</a:t>
            </a:r>
          </a:p>
          <a:p>
            <a:r>
              <a:rPr lang="en-US" sz="2300" dirty="0">
                <a:solidFill>
                  <a:schemeClr val="bg1"/>
                </a:solidFill>
              </a:rPr>
              <a:t>The maximum file size that can be uploaded is 350</a:t>
            </a:r>
            <a:r>
              <a:rPr lang="en-US" sz="2300" baseline="30000" dirty="0">
                <a:solidFill>
                  <a:schemeClr val="bg1"/>
                </a:solidFill>
              </a:rPr>
              <a:t> </a:t>
            </a:r>
            <a:r>
              <a:rPr lang="en-US" sz="2300" dirty="0">
                <a:solidFill>
                  <a:schemeClr val="bg1"/>
                </a:solidFill>
              </a:rPr>
              <a:t>MB per video </a:t>
            </a:r>
          </a:p>
          <a:p>
            <a:r>
              <a:rPr lang="en-US" sz="2300" dirty="0">
                <a:solidFill>
                  <a:schemeClr val="bg1"/>
                </a:solidFill>
              </a:rPr>
              <a:t>Please adjust the dimensions of the video so that the video does not overlap the Thieme and Endoscopy E-Videos logos. These logos must be fully visible throughout the video sequence. </a:t>
            </a:r>
          </a:p>
          <a:p>
            <a:r>
              <a:rPr lang="en-US" sz="2300" dirty="0">
                <a:solidFill>
                  <a:schemeClr val="bg1"/>
                </a:solidFill>
              </a:rPr>
              <a:t>Video text file: In your submission, include a Word file with all text contained in the video file, including the text on all static slides, and any text visible on the screen during the video sequence. When uploading the file, choose the file destination: ‘Video Text’.</a:t>
            </a:r>
          </a:p>
        </p:txBody>
      </p:sp>
    </p:spTree>
    <p:extLst>
      <p:ext uri="{BB962C8B-B14F-4D97-AF65-F5344CB8AC3E}">
        <p14:creationId xmlns:p14="http://schemas.microsoft.com/office/powerpoint/2010/main" val="2854829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3C1591D2-54C3-4E19-AA8B-B1F5DD13EB73}"/>
              </a:ext>
            </a:extLst>
          </p:cNvPr>
          <p:cNvPicPr>
            <a:picLocks noGrp="1" noRot="1" noChangeAspect="1" noMove="1" noResize="1" noEditPoints="1" noAdjustHandles="1" noChangeArrowheads="1" noChangeShapeType="1" noCrop="1"/>
          </p:cNvPicPr>
          <p:nvPr/>
        </p:nvPicPr>
        <p:blipFill>
          <a:blip r:embed="rId3"/>
          <a:stretch>
            <a:fillRect/>
          </a:stretch>
        </p:blipFill>
        <p:spPr>
          <a:xfrm>
            <a:off x="0" y="0"/>
            <a:ext cx="12192000" cy="6858000"/>
          </a:xfrm>
          <a:prstGeom prst="rect">
            <a:avLst/>
          </a:prstGeom>
        </p:spPr>
      </p:pic>
      <p:sp>
        <p:nvSpPr>
          <p:cNvPr id="3" name="Shape 138">
            <a:extLst>
              <a:ext uri="{FF2B5EF4-FFF2-40B4-BE49-F238E27FC236}">
                <a16:creationId xmlns:a16="http://schemas.microsoft.com/office/drawing/2014/main" id="{82B44E39-D14D-41AC-8E3A-2C4478B6641F}"/>
              </a:ext>
            </a:extLst>
          </p:cNvPr>
          <p:cNvSpPr>
            <a:spLocks noGrp="1"/>
          </p:cNvSpPr>
          <p:nvPr>
            <p:ph type="title"/>
          </p:nvPr>
        </p:nvSpPr>
        <p:spPr>
          <a:xfrm>
            <a:off x="1536562" y="408029"/>
            <a:ext cx="9817237" cy="1325563"/>
          </a:xfrm>
          <a:prstGeom prst="rect">
            <a:avLst/>
          </a:prstGeom>
        </p:spPr>
        <p:txBody>
          <a:bodyPr anchor="ctr" anchorCtr="0"/>
          <a:lstStyle/>
          <a:p>
            <a:r>
              <a:rPr lang="en-AU" b="1" dirty="0">
                <a:solidFill>
                  <a:schemeClr val="bg1"/>
                </a:solidFill>
                <a:latin typeface="Helvetica" charset="0"/>
                <a:ea typeface="Helvetica" charset="0"/>
                <a:cs typeface="Helvetica" charset="0"/>
              </a:rPr>
              <a:t>Conclusions</a:t>
            </a:r>
            <a:endParaRPr b="1" dirty="0">
              <a:solidFill>
                <a:srgbClr val="FF0000"/>
              </a:solidFill>
              <a:latin typeface="Helvetica" charset="0"/>
              <a:ea typeface="Helvetica" charset="0"/>
              <a:cs typeface="Helvetica" charset="0"/>
            </a:endParaRPr>
          </a:p>
        </p:txBody>
      </p:sp>
      <p:sp>
        <p:nvSpPr>
          <p:cNvPr id="5" name="Shape 139">
            <a:extLst>
              <a:ext uri="{FF2B5EF4-FFF2-40B4-BE49-F238E27FC236}">
                <a16:creationId xmlns:a16="http://schemas.microsoft.com/office/drawing/2014/main" id="{CCFF4201-9F9C-4E10-8AD4-A1D06B47467E}"/>
              </a:ext>
            </a:extLst>
          </p:cNvPr>
          <p:cNvSpPr>
            <a:spLocks noGrp="1"/>
          </p:cNvSpPr>
          <p:nvPr>
            <p:ph type="body" idx="1"/>
          </p:nvPr>
        </p:nvSpPr>
        <p:spPr>
          <a:xfrm>
            <a:off x="1536563" y="1733592"/>
            <a:ext cx="9817236" cy="4661809"/>
          </a:xfrm>
          <a:prstGeom prst="rect">
            <a:avLst/>
          </a:prstGeom>
        </p:spPr>
        <p:txBody>
          <a:bodyPr>
            <a:noAutofit/>
          </a:bodyPr>
          <a:lstStyle/>
          <a:p>
            <a:pPr>
              <a:lnSpc>
                <a:spcPct val="100000"/>
              </a:lnSpc>
              <a:spcBef>
                <a:spcPts val="0"/>
              </a:spcBef>
            </a:pPr>
            <a:r>
              <a:rPr lang="en-AU" sz="2400" dirty="0">
                <a:solidFill>
                  <a:schemeClr val="bg1"/>
                </a:solidFill>
              </a:rPr>
              <a:t>Briefly summarize the findings (include clinical outcome if appropriate) in a maximum of 3 lines</a:t>
            </a:r>
          </a:p>
          <a:p>
            <a:pPr>
              <a:lnSpc>
                <a:spcPct val="100000"/>
              </a:lnSpc>
            </a:pPr>
            <a:r>
              <a:rPr lang="en-AU" sz="2400" dirty="0">
                <a:solidFill>
                  <a:schemeClr val="bg1"/>
                </a:solidFill>
              </a:rPr>
              <a:t>Include a description of any adverse events </a:t>
            </a:r>
          </a:p>
          <a:p>
            <a:pPr>
              <a:lnSpc>
                <a:spcPct val="100000"/>
              </a:lnSpc>
            </a:pPr>
            <a:r>
              <a:rPr lang="en-AU" sz="2400" dirty="0">
                <a:solidFill>
                  <a:schemeClr val="bg1"/>
                </a:solidFill>
              </a:rPr>
              <a:t>Explain the outcomes and the relevance of the video to current or future practice</a:t>
            </a:r>
          </a:p>
          <a:p>
            <a:pPr>
              <a:lnSpc>
                <a:spcPct val="100000"/>
              </a:lnSpc>
            </a:pPr>
            <a:r>
              <a:rPr lang="en-AU" sz="2400" dirty="0">
                <a:solidFill>
                  <a:schemeClr val="bg1"/>
                </a:solidFill>
              </a:rPr>
              <a:t>After completing the template, save the file in a video format. DO NOT SUBMIT A POWERPOINT FILE. </a:t>
            </a:r>
            <a:r>
              <a:rPr lang="en-US" sz="2400" dirty="0">
                <a:solidFill>
                  <a:schemeClr val="bg1"/>
                </a:solidFill>
              </a:rPr>
              <a:t>The following formats are acceptable: *.</a:t>
            </a:r>
            <a:r>
              <a:rPr lang="en-US" sz="2400" dirty="0" err="1">
                <a:solidFill>
                  <a:schemeClr val="bg1"/>
                </a:solidFill>
              </a:rPr>
              <a:t>avi</a:t>
            </a:r>
            <a:r>
              <a:rPr lang="en-US" sz="2400" dirty="0">
                <a:solidFill>
                  <a:schemeClr val="bg1"/>
                </a:solidFill>
              </a:rPr>
              <a:t>, *.mov, *.mpg, as well as H264 D, mpeg 4, DIVX-4 or AVCHD. Instructions on how to save your PPT template as a video can be found at </a:t>
            </a:r>
            <a:r>
              <a:rPr lang="en-US" sz="2400" dirty="0">
                <a:solidFill>
                  <a:schemeClr val="bg1"/>
                </a:solidFill>
                <a:hlinkClick r:id="rId4">
                  <a:extLst>
                    <a:ext uri="{A12FA001-AC4F-418D-AE19-62706E023703}">
                      <ahyp:hlinkClr xmlns:ahyp="http://schemas.microsoft.com/office/drawing/2018/hyperlinkcolor" val="tx"/>
                    </a:ext>
                  </a:extLst>
                </a:hlinkClick>
              </a:rPr>
              <a:t>this link</a:t>
            </a:r>
            <a:r>
              <a:rPr lang="en-US" sz="2400" dirty="0">
                <a:solidFill>
                  <a:schemeClr val="bg1"/>
                </a:solidFill>
              </a:rPr>
              <a:t>.</a:t>
            </a:r>
            <a:endParaRPr lang="en-AU" sz="2400" dirty="0">
              <a:solidFill>
                <a:schemeClr val="bg1"/>
              </a:solidFill>
              <a:effectLst/>
            </a:endParaRPr>
          </a:p>
        </p:txBody>
      </p:sp>
    </p:spTree>
    <p:extLst>
      <p:ext uri="{BB962C8B-B14F-4D97-AF65-F5344CB8AC3E}">
        <p14:creationId xmlns:p14="http://schemas.microsoft.com/office/powerpoint/2010/main" val="1293699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1EBD1FB8-5FCF-4AA2-B9AB-1597AA66F621}"/>
              </a:ext>
            </a:extLst>
          </p:cNvPr>
          <p:cNvPicPr>
            <a:picLocks noGrp="1" noRot="1" noChangeAspect="1" noMove="1" noResize="1" noEditPoints="1" noAdjustHandles="1" noChangeArrowheads="1" noChangeShapeType="1" noCrop="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9573446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73BAE4"/>
        </a:solidFill>
        <a:ln>
          <a:no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449</Words>
  <Application>Microsoft Office PowerPoint</Application>
  <PresentationFormat>Widescreen</PresentationFormat>
  <Paragraphs>30</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Helvetica</vt:lpstr>
      <vt:lpstr>Office Theme</vt:lpstr>
      <vt:lpstr>PowerPoint Presentation</vt:lpstr>
      <vt:lpstr>Please insert the E-Video title here (no more than 130 characters including spaces)</vt:lpstr>
      <vt:lpstr>Disclosures</vt:lpstr>
      <vt:lpstr>PowerPoint Presentation</vt:lpstr>
      <vt:lpstr>PowerPoint Presentation</vt:lpstr>
      <vt:lpstr>Conclusions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Nicholas Burgess</dc:creator>
  <cp:lastModifiedBy>Weiffenbach, Jana</cp:lastModifiedBy>
  <cp:revision>81</cp:revision>
  <dcterms:created xsi:type="dcterms:W3CDTF">2022-08-28T23:16:31Z</dcterms:created>
  <dcterms:modified xsi:type="dcterms:W3CDTF">2025-05-20T15:36:32Z</dcterms:modified>
</cp:coreProperties>
</file>