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  <p:sldMasterId id="2147483672" r:id="rId2"/>
  </p:sldMasterIdLst>
  <p:notesMasterIdLst>
    <p:notesMasterId r:id="rId11"/>
  </p:notesMasterIdLst>
  <p:sldIdLst>
    <p:sldId id="305" r:id="rId3"/>
    <p:sldId id="284" r:id="rId4"/>
    <p:sldId id="296" r:id="rId5"/>
    <p:sldId id="285" r:id="rId6"/>
    <p:sldId id="282" r:id="rId7"/>
    <p:sldId id="295" r:id="rId8"/>
    <p:sldId id="297" r:id="rId9"/>
    <p:sldId id="278" r:id="rId10"/>
  </p:sldIdLst>
  <p:sldSz cx="9144000" cy="36576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Thieme Argo 2011 Light" pitchFamily="2" charset="0"/>
      <p:regular r:id="rId18"/>
      <p:bold r:id="rId19"/>
      <p:italic r:id="rId20"/>
      <p:boldItalic r:id="rId21"/>
    </p:embeddedFont>
    <p:embeddedFont>
      <p:font typeface="Thieme Argo 2011 Medium" pitchFamily="2" charset="0"/>
      <p:regular r:id="rId22"/>
      <p: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5DA67B-C3E5-0BBA-6C76-02D2DF669CA3}" name="Weiffenbach, Jana" initials="WJ" userId="S::Jana.Weiffenbach@thieme.de::845d906f-6572-4375-ac48-71950e3f0c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5E9"/>
    <a:srgbClr val="A3D8F7"/>
    <a:srgbClr val="D6EDFA"/>
    <a:srgbClr val="E69F00"/>
    <a:srgbClr val="2F528F"/>
    <a:srgbClr val="D55E00"/>
    <a:srgbClr val="CC79A7"/>
    <a:srgbClr val="0072B2"/>
    <a:srgbClr val="A4D9F8"/>
    <a:srgbClr val="56B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50" y="1044"/>
      </p:cViewPr>
      <p:guideLst>
        <p:guide orient="horz" pos="1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C8F8B-03DC-4FFD-854A-DE51EC6B3467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428625" y="1143000"/>
            <a:ext cx="77152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507DC-C7CD-4654-9A7F-1035174953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7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84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B3C1-3F6F-490D-A8BE-5ED561E0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263"/>
            <a:ext cx="7886700" cy="706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53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C862-A0A9-4FA3-822A-B24D1759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263"/>
            <a:ext cx="7886700" cy="706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02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D02216-C813-4269-BF40-5C06C404E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973138"/>
            <a:ext cx="7886700" cy="232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pic>
        <p:nvPicPr>
          <p:cNvPr id="3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3C92419-F5ED-4DC1-9E94-4FE27EAC1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2456" r="4287" b="76921"/>
          <a:stretch/>
        </p:blipFill>
        <p:spPr>
          <a:xfrm>
            <a:off x="8254093" y="3394926"/>
            <a:ext cx="889907" cy="2626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452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64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42" Type="http://schemas.openxmlformats.org/officeDocument/2006/relationships/image" Target="../media/image67.png"/><Relationship Id="rId47" Type="http://schemas.openxmlformats.org/officeDocument/2006/relationships/image" Target="../media/image7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46" Type="http://schemas.openxmlformats.org/officeDocument/2006/relationships/image" Target="../media/image71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70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49" Type="http://schemas.openxmlformats.org/officeDocument/2006/relationships/image" Target="../media/image74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4" Type="http://schemas.openxmlformats.org/officeDocument/2006/relationships/image" Target="../media/image69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43" Type="http://schemas.openxmlformats.org/officeDocument/2006/relationships/image" Target="../media/image68.png"/><Relationship Id="rId48" Type="http://schemas.openxmlformats.org/officeDocument/2006/relationships/image" Target="../media/image73.png"/><Relationship Id="rId8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9" Type="http://schemas.openxmlformats.org/officeDocument/2006/relationships/image" Target="../media/image112.png"/><Relationship Id="rId3" Type="http://schemas.openxmlformats.org/officeDocument/2006/relationships/image" Target="../media/image76.png"/><Relationship Id="rId21" Type="http://schemas.openxmlformats.org/officeDocument/2006/relationships/image" Target="../media/image94.png"/><Relationship Id="rId34" Type="http://schemas.openxmlformats.org/officeDocument/2006/relationships/image" Target="../media/image107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33" Type="http://schemas.openxmlformats.org/officeDocument/2006/relationships/image" Target="../media/image106.png"/><Relationship Id="rId38" Type="http://schemas.openxmlformats.org/officeDocument/2006/relationships/image" Target="../media/image111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29" Type="http://schemas.openxmlformats.org/officeDocument/2006/relationships/image" Target="../media/image102.png"/><Relationship Id="rId41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32" Type="http://schemas.openxmlformats.org/officeDocument/2006/relationships/image" Target="../media/image105.png"/><Relationship Id="rId37" Type="http://schemas.openxmlformats.org/officeDocument/2006/relationships/image" Target="../media/image110.png"/><Relationship Id="rId40" Type="http://schemas.openxmlformats.org/officeDocument/2006/relationships/image" Target="../media/image113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28" Type="http://schemas.openxmlformats.org/officeDocument/2006/relationships/image" Target="../media/image101.png"/><Relationship Id="rId36" Type="http://schemas.openxmlformats.org/officeDocument/2006/relationships/image" Target="../media/image109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31" Type="http://schemas.openxmlformats.org/officeDocument/2006/relationships/image" Target="../media/image104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png"/><Relationship Id="rId30" Type="http://schemas.openxmlformats.org/officeDocument/2006/relationships/image" Target="../media/image103.png"/><Relationship Id="rId35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6.png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7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23" Type="http://schemas.openxmlformats.org/officeDocument/2006/relationships/image" Target="../media/image136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34" Type="http://schemas.openxmlformats.org/officeDocument/2006/relationships/image" Target="../media/image171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33" Type="http://schemas.openxmlformats.org/officeDocument/2006/relationships/image" Target="../media/image170.pn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24" Type="http://schemas.openxmlformats.org/officeDocument/2006/relationships/image" Target="../media/image161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36" Type="http://schemas.openxmlformats.org/officeDocument/2006/relationships/image" Target="../media/image173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31" Type="http://schemas.openxmlformats.org/officeDocument/2006/relationships/image" Target="../media/image168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30" Type="http://schemas.openxmlformats.org/officeDocument/2006/relationships/image" Target="../media/image167.png"/><Relationship Id="rId35" Type="http://schemas.openxmlformats.org/officeDocument/2006/relationships/image" Target="../media/image1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26" Type="http://schemas.openxmlformats.org/officeDocument/2006/relationships/image" Target="../media/image199.png"/><Relationship Id="rId3" Type="http://schemas.openxmlformats.org/officeDocument/2006/relationships/image" Target="../media/image176.png"/><Relationship Id="rId21" Type="http://schemas.openxmlformats.org/officeDocument/2006/relationships/image" Target="../media/image194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5" Type="http://schemas.openxmlformats.org/officeDocument/2006/relationships/image" Target="../media/image198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image" Target="../media/image197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Relationship Id="rId27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endoscopy.thieme.com/de/endoscopy-graphical-abstract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ieme Argo 2011 Medium" pitchFamily="2" charset="0"/>
              </a:rPr>
              <a:t>Graphical Abstract Icons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83148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In case you would like to use icons in your graphical abstract please use the ones provided on the following slides.</a:t>
            </a:r>
            <a:endParaRPr lang="en-US" sz="1200" dirty="0">
              <a:highlight>
                <a:srgbClr val="FFFF00"/>
              </a:highlight>
              <a:latin typeface="Thieme Argo 2011 Light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Please use icons sparingly and ensure that they enhance the message of your graphical abstract and support instant grasping of what is shown.</a:t>
            </a:r>
          </a:p>
        </p:txBody>
      </p:sp>
    </p:spTree>
    <p:extLst>
      <p:ext uri="{BB962C8B-B14F-4D97-AF65-F5344CB8AC3E}">
        <p14:creationId xmlns:p14="http://schemas.microsoft.com/office/powerpoint/2010/main" val="2471565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feld 69">
            <a:extLst>
              <a:ext uri="{FF2B5EF4-FFF2-40B4-BE49-F238E27FC236}">
                <a16:creationId xmlns:a16="http://schemas.microsoft.com/office/drawing/2014/main" id="{EFC0831D-2A86-47B6-B5CF-D47C89A709BA}"/>
              </a:ext>
            </a:extLst>
          </p:cNvPr>
          <p:cNvSpPr txBox="1"/>
          <p:nvPr/>
        </p:nvSpPr>
        <p:spPr>
          <a:xfrm>
            <a:off x="228685" y="166180"/>
            <a:ext cx="1438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Thieme Argo 2011 Medium" pitchFamily="2" charset="0"/>
              </a:rPr>
              <a:t>GI </a:t>
            </a:r>
            <a:r>
              <a:rPr lang="de-DE" sz="2000" dirty="0" err="1">
                <a:latin typeface="Thieme Argo 2011 Medium" pitchFamily="2" charset="0"/>
              </a:rPr>
              <a:t>organs</a:t>
            </a:r>
            <a:r>
              <a:rPr lang="de-DE" sz="2000" dirty="0">
                <a:latin typeface="Thieme Argo 2011 Medium" pitchFamily="2" charset="0"/>
              </a:rPr>
              <a:t> I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Thieme Argo 2011 Medium" pitchFamily="2" charset="0"/>
            </a:endParaRPr>
          </a:p>
          <a:p>
            <a:endParaRPr lang="de-DE" sz="110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sp>
        <p:nvSpPr>
          <p:cNvPr id="69" name="TextBox 66">
            <a:extLst>
              <a:ext uri="{FF2B5EF4-FFF2-40B4-BE49-F238E27FC236}">
                <a16:creationId xmlns:a16="http://schemas.microsoft.com/office/drawing/2014/main" id="{DCF6394E-18BD-44C8-B0B0-488B1D81ABD6}"/>
              </a:ext>
            </a:extLst>
          </p:cNvPr>
          <p:cNvSpPr txBox="1"/>
          <p:nvPr/>
        </p:nvSpPr>
        <p:spPr>
          <a:xfrm>
            <a:off x="149121" y="1363377"/>
            <a:ext cx="1317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Copy from </a:t>
            </a:r>
          </a:p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this slide</a:t>
            </a:r>
          </a:p>
          <a:p>
            <a:endParaRPr lang="de-DE" dirty="0">
              <a:solidFill>
                <a:srgbClr val="C00000"/>
              </a:solidFill>
              <a:latin typeface="Thieme Argo 2011 Light" pitchFamily="2" charset="0"/>
            </a:endParaRPr>
          </a:p>
        </p:txBody>
      </p:sp>
      <p:pic>
        <p:nvPicPr>
          <p:cNvPr id="122" name="Grafik 121" descr="Ein Bild, das Koralle, Tier enthält.&#10;&#10;Automatisch generierte Beschreibung">
            <a:extLst>
              <a:ext uri="{FF2B5EF4-FFF2-40B4-BE49-F238E27FC236}">
                <a16:creationId xmlns:a16="http://schemas.microsoft.com/office/drawing/2014/main" id="{341AE89C-D159-4E68-AF55-86B44661F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89" y="314326"/>
            <a:ext cx="525695" cy="514719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B431747F-EC13-4673-AFBA-B31BC91D1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74" y="314326"/>
            <a:ext cx="525695" cy="514719"/>
          </a:xfrm>
          <a:prstGeom prst="rect">
            <a:avLst/>
          </a:prstGeom>
        </p:spPr>
      </p:pic>
      <p:pic>
        <p:nvPicPr>
          <p:cNvPr id="133" name="Grafik 13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ECDC6AC-44A6-49DB-BCB6-E13F6CB11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93" y="314326"/>
            <a:ext cx="526571" cy="514719"/>
          </a:xfrm>
          <a:prstGeom prst="rect">
            <a:avLst/>
          </a:prstGeom>
        </p:spPr>
      </p:pic>
      <p:pic>
        <p:nvPicPr>
          <p:cNvPr id="134" name="Grafik 133">
            <a:extLst>
              <a:ext uri="{FF2B5EF4-FFF2-40B4-BE49-F238E27FC236}">
                <a16:creationId xmlns:a16="http://schemas.microsoft.com/office/drawing/2014/main" id="{3D148FD4-E6EC-4C3A-A4EE-5B542D903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84" y="314326"/>
            <a:ext cx="526571" cy="514719"/>
          </a:xfrm>
          <a:prstGeom prst="rect">
            <a:avLst/>
          </a:prstGeom>
        </p:spPr>
      </p:pic>
      <p:pic>
        <p:nvPicPr>
          <p:cNvPr id="135" name="Grafik 134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93340623-7111-460D-92D4-9FC5E7597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02" y="314326"/>
            <a:ext cx="526571" cy="514719"/>
          </a:xfrm>
          <a:prstGeom prst="rect">
            <a:avLst/>
          </a:prstGeom>
        </p:spPr>
      </p:pic>
      <p:pic>
        <p:nvPicPr>
          <p:cNvPr id="3" name="Grafik 2" descr="Ein Bild, das Zeichnung, Licht enthält.&#10;&#10;Automatisch generierte Beschreibung">
            <a:extLst>
              <a:ext uri="{FF2B5EF4-FFF2-40B4-BE49-F238E27FC236}">
                <a16:creationId xmlns:a16="http://schemas.microsoft.com/office/drawing/2014/main" id="{0BD142CF-E5B7-469D-94D6-D0F98D595F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03" y="314327"/>
            <a:ext cx="525693" cy="514720"/>
          </a:xfrm>
          <a:prstGeom prst="rect">
            <a:avLst/>
          </a:prstGeom>
        </p:spPr>
      </p:pic>
      <p:pic>
        <p:nvPicPr>
          <p:cNvPr id="37" name="Grafik 193" descr="Ein Bild, das Blume enthält.&#10;&#10;Automatisch generierte Beschreibung">
            <a:extLst>
              <a:ext uri="{FF2B5EF4-FFF2-40B4-BE49-F238E27FC236}">
                <a16:creationId xmlns:a16="http://schemas.microsoft.com/office/drawing/2014/main" id="{2754F17D-5A24-4518-9904-0C5950162C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33" y="1178522"/>
            <a:ext cx="524091" cy="513147"/>
          </a:xfrm>
          <a:prstGeom prst="rect">
            <a:avLst/>
          </a:prstGeom>
        </p:spPr>
      </p:pic>
      <p:pic>
        <p:nvPicPr>
          <p:cNvPr id="38" name="Grafik 194" descr="Ein Bild, das Blume enthält.&#10;&#10;Automatisch generierte Beschreibung">
            <a:extLst>
              <a:ext uri="{FF2B5EF4-FFF2-40B4-BE49-F238E27FC236}">
                <a16:creationId xmlns:a16="http://schemas.microsoft.com/office/drawing/2014/main" id="{73A4F160-9B88-4E80-A271-E0F0EB1B62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78" y="1178522"/>
            <a:ext cx="524091" cy="513147"/>
          </a:xfrm>
          <a:prstGeom prst="rect">
            <a:avLst/>
          </a:prstGeom>
        </p:spPr>
      </p:pic>
      <p:pic>
        <p:nvPicPr>
          <p:cNvPr id="41" name="Grafik 20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73F1848-E6BA-4C26-BCF0-F153EA5915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29" y="1178522"/>
            <a:ext cx="524963" cy="513147"/>
          </a:xfrm>
          <a:prstGeom prst="rect">
            <a:avLst/>
          </a:prstGeom>
        </p:spPr>
      </p:pic>
      <p:pic>
        <p:nvPicPr>
          <p:cNvPr id="42" name="Grafik 20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8E48279-A057-4566-A71F-30429E0895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54" y="1178522"/>
            <a:ext cx="524963" cy="513147"/>
          </a:xfrm>
          <a:prstGeom prst="rect">
            <a:avLst/>
          </a:prstGeom>
        </p:spPr>
      </p:pic>
      <p:pic>
        <p:nvPicPr>
          <p:cNvPr id="43" name="Grafik 20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76AA0AF-BE39-4EAD-9466-492EA1D4EC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05" y="1178522"/>
            <a:ext cx="524963" cy="513147"/>
          </a:xfrm>
          <a:prstGeom prst="rect">
            <a:avLst/>
          </a:prstGeom>
        </p:spPr>
      </p:pic>
      <p:pic>
        <p:nvPicPr>
          <p:cNvPr id="45" name="Grafik 21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13DF919-B22E-495E-8827-F092A4654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02" y="1979312"/>
            <a:ext cx="524091" cy="513147"/>
          </a:xfrm>
          <a:prstGeom prst="rect">
            <a:avLst/>
          </a:prstGeom>
        </p:spPr>
      </p:pic>
      <p:pic>
        <p:nvPicPr>
          <p:cNvPr id="46" name="Grafik 21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B4A8D3-D421-41AA-A949-71730A175A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46" y="1979312"/>
            <a:ext cx="524091" cy="513147"/>
          </a:xfrm>
          <a:prstGeom prst="rect">
            <a:avLst/>
          </a:prstGeom>
        </p:spPr>
      </p:pic>
      <p:pic>
        <p:nvPicPr>
          <p:cNvPr id="49" name="Grafik 227">
            <a:extLst>
              <a:ext uri="{FF2B5EF4-FFF2-40B4-BE49-F238E27FC236}">
                <a16:creationId xmlns:a16="http://schemas.microsoft.com/office/drawing/2014/main" id="{0318D2DE-E602-49C0-9EA7-7E8946928C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95" y="1979312"/>
            <a:ext cx="524963" cy="513147"/>
          </a:xfrm>
          <a:prstGeom prst="rect">
            <a:avLst/>
          </a:prstGeom>
        </p:spPr>
      </p:pic>
      <p:pic>
        <p:nvPicPr>
          <p:cNvPr id="50" name="Grafik 22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84ECB41-6BFA-41B5-90CB-A6AD10A5AC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21" y="1979312"/>
            <a:ext cx="524963" cy="513147"/>
          </a:xfrm>
          <a:prstGeom prst="rect">
            <a:avLst/>
          </a:prstGeom>
        </p:spPr>
      </p:pic>
      <p:pic>
        <p:nvPicPr>
          <p:cNvPr id="51" name="Grafik 229" descr="Ein Bild, das Pflanze, Zeichnung enthält.&#10;&#10;Automatisch generierte Beschreibung">
            <a:extLst>
              <a:ext uri="{FF2B5EF4-FFF2-40B4-BE49-F238E27FC236}">
                <a16:creationId xmlns:a16="http://schemas.microsoft.com/office/drawing/2014/main" id="{11B0900D-6EF1-41A3-8AF0-50D266F3318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70" y="1979312"/>
            <a:ext cx="524963" cy="513147"/>
          </a:xfrm>
          <a:prstGeom prst="rect">
            <a:avLst/>
          </a:prstGeom>
        </p:spPr>
      </p:pic>
      <p:pic>
        <p:nvPicPr>
          <p:cNvPr id="53" name="Grafik 238">
            <a:extLst>
              <a:ext uri="{FF2B5EF4-FFF2-40B4-BE49-F238E27FC236}">
                <a16:creationId xmlns:a16="http://schemas.microsoft.com/office/drawing/2014/main" id="{104B7C45-2AA4-4047-B248-E4B2A51606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76" y="2769074"/>
            <a:ext cx="524091" cy="513147"/>
          </a:xfrm>
          <a:prstGeom prst="rect">
            <a:avLst/>
          </a:prstGeom>
        </p:spPr>
      </p:pic>
      <p:pic>
        <p:nvPicPr>
          <p:cNvPr id="54" name="Grafik 239">
            <a:extLst>
              <a:ext uri="{FF2B5EF4-FFF2-40B4-BE49-F238E27FC236}">
                <a16:creationId xmlns:a16="http://schemas.microsoft.com/office/drawing/2014/main" id="{95E7A560-BD1B-40F7-B965-E96817BCF52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24" y="2769074"/>
            <a:ext cx="524091" cy="513147"/>
          </a:xfrm>
          <a:prstGeom prst="rect">
            <a:avLst/>
          </a:prstGeom>
        </p:spPr>
      </p:pic>
      <p:pic>
        <p:nvPicPr>
          <p:cNvPr id="57" name="Grafik 249">
            <a:extLst>
              <a:ext uri="{FF2B5EF4-FFF2-40B4-BE49-F238E27FC236}">
                <a16:creationId xmlns:a16="http://schemas.microsoft.com/office/drawing/2014/main" id="{9BCA1F61-E4A6-482D-B785-AC49A69310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12" y="2769075"/>
            <a:ext cx="524963" cy="513147"/>
          </a:xfrm>
          <a:prstGeom prst="rect">
            <a:avLst/>
          </a:prstGeom>
        </p:spPr>
      </p:pic>
      <p:pic>
        <p:nvPicPr>
          <p:cNvPr id="58" name="Grafik 250">
            <a:extLst>
              <a:ext uri="{FF2B5EF4-FFF2-40B4-BE49-F238E27FC236}">
                <a16:creationId xmlns:a16="http://schemas.microsoft.com/office/drawing/2014/main" id="{5B7E532A-77FA-4274-B5FF-979E6F3ADA1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89" y="2769075"/>
            <a:ext cx="524963" cy="513147"/>
          </a:xfrm>
          <a:prstGeom prst="rect">
            <a:avLst/>
          </a:prstGeom>
        </p:spPr>
      </p:pic>
      <p:pic>
        <p:nvPicPr>
          <p:cNvPr id="59" name="Grafik 251">
            <a:extLst>
              <a:ext uri="{FF2B5EF4-FFF2-40B4-BE49-F238E27FC236}">
                <a16:creationId xmlns:a16="http://schemas.microsoft.com/office/drawing/2014/main" id="{D6245322-29A6-4DBA-8754-4A392EC8293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35" y="2769075"/>
            <a:ext cx="524963" cy="513147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4CECAED0-6010-447E-BD5A-FBBF60DD13C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88" y="1178522"/>
            <a:ext cx="524087" cy="513147"/>
          </a:xfrm>
          <a:prstGeom prst="rect">
            <a:avLst/>
          </a:prstGeom>
        </p:spPr>
      </p:pic>
      <p:pic>
        <p:nvPicPr>
          <p:cNvPr id="64" name="Picture 63" descr="A picture containing icon&#10;&#10;Description automatically generated">
            <a:extLst>
              <a:ext uri="{FF2B5EF4-FFF2-40B4-BE49-F238E27FC236}">
                <a16:creationId xmlns:a16="http://schemas.microsoft.com/office/drawing/2014/main" id="{800EDE6B-30F6-434E-B245-60566C1BE74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58" y="1979312"/>
            <a:ext cx="524087" cy="513147"/>
          </a:xfrm>
          <a:prstGeom prst="rect">
            <a:avLst/>
          </a:prstGeom>
        </p:spPr>
      </p:pic>
      <p:pic>
        <p:nvPicPr>
          <p:cNvPr id="66" name="Picture 65" descr="A picture containing icon&#10;&#10;Description automatically generated">
            <a:extLst>
              <a:ext uri="{FF2B5EF4-FFF2-40B4-BE49-F238E27FC236}">
                <a16:creationId xmlns:a16="http://schemas.microsoft.com/office/drawing/2014/main" id="{2A9D90D8-0DC1-43A8-8754-4D80F8A6C02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91" y="2769075"/>
            <a:ext cx="524087" cy="513147"/>
          </a:xfrm>
          <a:prstGeom prst="rect">
            <a:avLst/>
          </a:prstGeom>
        </p:spPr>
      </p:pic>
      <p:pic>
        <p:nvPicPr>
          <p:cNvPr id="5" name="Grafik 4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5132C700-9D34-4C3D-8AD9-67EF183CE3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81" y="560040"/>
            <a:ext cx="2722181" cy="27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8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6">
            <a:extLst>
              <a:ext uri="{FF2B5EF4-FFF2-40B4-BE49-F238E27FC236}">
                <a16:creationId xmlns:a16="http://schemas.microsoft.com/office/drawing/2014/main" id="{DCF6394E-18BD-44C8-B0B0-488B1D81ABD6}"/>
              </a:ext>
            </a:extLst>
          </p:cNvPr>
          <p:cNvSpPr txBox="1"/>
          <p:nvPr/>
        </p:nvSpPr>
        <p:spPr>
          <a:xfrm>
            <a:off x="149121" y="1363377"/>
            <a:ext cx="12347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Copy from </a:t>
            </a:r>
          </a:p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this slide</a:t>
            </a:r>
          </a:p>
          <a:p>
            <a:endParaRPr lang="de-DE" dirty="0">
              <a:solidFill>
                <a:srgbClr val="C00000"/>
              </a:solidFill>
              <a:latin typeface="Thieme Argo 2011 Light" pitchFamily="2" charset="0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FC0831D-2A86-47B6-B5CF-D47C89A709BA}"/>
              </a:ext>
            </a:extLst>
          </p:cNvPr>
          <p:cNvSpPr txBox="1"/>
          <p:nvPr/>
        </p:nvSpPr>
        <p:spPr>
          <a:xfrm>
            <a:off x="228684" y="166180"/>
            <a:ext cx="170857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GI </a:t>
            </a:r>
            <a:r>
              <a:rPr lang="de-DE" sz="2000" dirty="0" err="1">
                <a:latin typeface="+mj-lt"/>
              </a:rPr>
              <a:t>organs</a:t>
            </a:r>
            <a:r>
              <a:rPr lang="de-DE" sz="2000" dirty="0">
                <a:latin typeface="+mj-lt"/>
              </a:rPr>
              <a:t> II</a:t>
            </a:r>
          </a:p>
          <a:p>
            <a:r>
              <a:rPr lang="de-DE" sz="2000" dirty="0">
                <a:latin typeface="+mj-lt"/>
              </a:rPr>
              <a:t>Cancer Cells</a:t>
            </a:r>
          </a:p>
          <a:p>
            <a:endParaRPr lang="de-DE" sz="2000" dirty="0">
              <a:latin typeface="+mj-lt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133" name="Grafik 132">
            <a:extLst>
              <a:ext uri="{FF2B5EF4-FFF2-40B4-BE49-F238E27FC236}">
                <a16:creationId xmlns:a16="http://schemas.microsoft.com/office/drawing/2014/main" id="{1ECDC6AC-44A6-49DB-BCB6-E13F6CB11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132" y="697525"/>
            <a:ext cx="469434" cy="469434"/>
          </a:xfrm>
          <a:prstGeom prst="rect">
            <a:avLst/>
          </a:prstGeom>
        </p:spPr>
      </p:pic>
      <p:pic>
        <p:nvPicPr>
          <p:cNvPr id="41" name="Grafik 204">
            <a:extLst>
              <a:ext uri="{FF2B5EF4-FFF2-40B4-BE49-F238E27FC236}">
                <a16:creationId xmlns:a16="http://schemas.microsoft.com/office/drawing/2014/main" id="{873F1848-E6BA-4C26-BCF0-F153EA591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3057" y="1413158"/>
            <a:ext cx="468000" cy="468000"/>
          </a:xfrm>
          <a:prstGeom prst="rect">
            <a:avLst/>
          </a:prstGeom>
        </p:spPr>
      </p:pic>
      <p:pic>
        <p:nvPicPr>
          <p:cNvPr id="49" name="Grafik 227">
            <a:extLst>
              <a:ext uri="{FF2B5EF4-FFF2-40B4-BE49-F238E27FC236}">
                <a16:creationId xmlns:a16="http://schemas.microsoft.com/office/drawing/2014/main" id="{0318D2DE-E602-49C0-9EA7-7E8946928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340" y="2127357"/>
            <a:ext cx="468000" cy="468000"/>
          </a:xfrm>
          <a:prstGeom prst="rect">
            <a:avLst/>
          </a:prstGeom>
        </p:spPr>
      </p:pic>
      <p:pic>
        <p:nvPicPr>
          <p:cNvPr id="57" name="Grafik 249">
            <a:extLst>
              <a:ext uri="{FF2B5EF4-FFF2-40B4-BE49-F238E27FC236}">
                <a16:creationId xmlns:a16="http://schemas.microsoft.com/office/drawing/2014/main" id="{9BCA1F61-E4A6-482D-B785-AC49A6931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411" y="2841556"/>
            <a:ext cx="468000" cy="4680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36F2BCB-2E83-4A55-B074-E363B0851E25}"/>
              </a:ext>
            </a:extLst>
          </p:cNvPr>
          <p:cNvGrpSpPr/>
          <p:nvPr/>
        </p:nvGrpSpPr>
        <p:grpSpPr>
          <a:xfrm>
            <a:off x="3234859" y="698615"/>
            <a:ext cx="481048" cy="1894736"/>
            <a:chOff x="3261545" y="486262"/>
            <a:chExt cx="481048" cy="1894736"/>
          </a:xfrm>
        </p:grpSpPr>
        <p:pic>
          <p:nvPicPr>
            <p:cNvPr id="135" name="Grafik 134">
              <a:extLst>
                <a:ext uri="{FF2B5EF4-FFF2-40B4-BE49-F238E27FC236}">
                  <a16:creationId xmlns:a16="http://schemas.microsoft.com/office/drawing/2014/main" id="{93340623-7111-460D-92D4-9FC5E7597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1545" y="486262"/>
              <a:ext cx="469434" cy="469434"/>
            </a:xfrm>
            <a:prstGeom prst="rect">
              <a:avLst/>
            </a:prstGeom>
          </p:spPr>
        </p:pic>
        <p:pic>
          <p:nvPicPr>
            <p:cNvPr id="43" name="Grafik 206">
              <a:extLst>
                <a:ext uri="{FF2B5EF4-FFF2-40B4-BE49-F238E27FC236}">
                  <a16:creationId xmlns:a16="http://schemas.microsoft.com/office/drawing/2014/main" id="{A76AA0AF-BE39-4EAD-9466-492EA1D4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7553" y="1200996"/>
              <a:ext cx="468000" cy="468000"/>
            </a:xfrm>
            <a:prstGeom prst="rect">
              <a:avLst/>
            </a:prstGeom>
          </p:spPr>
        </p:pic>
        <p:pic>
          <p:nvPicPr>
            <p:cNvPr id="51" name="Grafik 229">
              <a:extLst>
                <a:ext uri="{FF2B5EF4-FFF2-40B4-BE49-F238E27FC236}">
                  <a16:creationId xmlns:a16="http://schemas.microsoft.com/office/drawing/2014/main" id="{11B0900D-6EF1-41A3-8AF0-50D266F3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4593" y="1912998"/>
              <a:ext cx="468000" cy="468000"/>
            </a:xfrm>
            <a:prstGeom prst="rect">
              <a:avLst/>
            </a:prstGeom>
          </p:spPr>
        </p:pic>
      </p:grpSp>
      <p:pic>
        <p:nvPicPr>
          <p:cNvPr id="59" name="Grafik 251">
            <a:extLst>
              <a:ext uri="{FF2B5EF4-FFF2-40B4-BE49-F238E27FC236}">
                <a16:creationId xmlns:a16="http://schemas.microsoft.com/office/drawing/2014/main" id="{D6245322-29A6-4DBA-8754-4A392EC829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409" y="2826171"/>
            <a:ext cx="468000" cy="468000"/>
          </a:xfrm>
          <a:prstGeom prst="rect">
            <a:avLst/>
          </a:prstGeom>
        </p:spPr>
      </p:pic>
      <p:pic>
        <p:nvPicPr>
          <p:cNvPr id="75" name="Grafik 74" descr="Ein Bild, das Licht, Tier enthält.&#10;&#10;Automatisch generierte Beschreibung">
            <a:extLst>
              <a:ext uri="{FF2B5EF4-FFF2-40B4-BE49-F238E27FC236}">
                <a16:creationId xmlns:a16="http://schemas.microsoft.com/office/drawing/2014/main" id="{E4963537-3FA3-47E5-B873-91B3F6B22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68" y="697525"/>
            <a:ext cx="468650" cy="469434"/>
          </a:xfrm>
          <a:prstGeom prst="rect">
            <a:avLst/>
          </a:prstGeom>
        </p:spPr>
      </p:pic>
      <p:pic>
        <p:nvPicPr>
          <p:cNvPr id="62" name="Picture 61" descr="A picture containing light&#10;&#10;Description automatically generated">
            <a:extLst>
              <a:ext uri="{FF2B5EF4-FFF2-40B4-BE49-F238E27FC236}">
                <a16:creationId xmlns:a16="http://schemas.microsoft.com/office/drawing/2014/main" id="{9195855F-0EFC-4616-B265-7C98DA7711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83" y="1395891"/>
            <a:ext cx="467219" cy="468000"/>
          </a:xfrm>
          <a:prstGeom prst="rect">
            <a:avLst/>
          </a:prstGeom>
        </p:spPr>
      </p:pic>
      <p:pic>
        <p:nvPicPr>
          <p:cNvPr id="63" name="Picture 62" descr="A picture containing light&#10;&#10;Description automatically generated">
            <a:extLst>
              <a:ext uri="{FF2B5EF4-FFF2-40B4-BE49-F238E27FC236}">
                <a16:creationId xmlns:a16="http://schemas.microsoft.com/office/drawing/2014/main" id="{84AC66B9-C283-4E5C-A51F-BBA0A38913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48" y="2115700"/>
            <a:ext cx="467219" cy="468000"/>
          </a:xfrm>
          <a:prstGeom prst="rect">
            <a:avLst/>
          </a:prstGeom>
        </p:spPr>
      </p:pic>
      <p:pic>
        <p:nvPicPr>
          <p:cNvPr id="65" name="Picture 64" descr="A picture containing light, ocean&#10;&#10;Description automatically generated">
            <a:extLst>
              <a:ext uri="{FF2B5EF4-FFF2-40B4-BE49-F238E27FC236}">
                <a16:creationId xmlns:a16="http://schemas.microsoft.com/office/drawing/2014/main" id="{55C0437F-8B07-432A-A0D3-9851795EF5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74" y="2830650"/>
            <a:ext cx="467219" cy="4680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B431747F-EC13-4673-AFBA-B31BC91D1C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479" y="747980"/>
            <a:ext cx="468653" cy="468653"/>
          </a:xfrm>
          <a:prstGeom prst="rect">
            <a:avLst/>
          </a:prstGeom>
        </p:spPr>
      </p:pic>
      <p:pic>
        <p:nvPicPr>
          <p:cNvPr id="134" name="Grafik 133">
            <a:extLst>
              <a:ext uri="{FF2B5EF4-FFF2-40B4-BE49-F238E27FC236}">
                <a16:creationId xmlns:a16="http://schemas.microsoft.com/office/drawing/2014/main" id="{3D148FD4-E6EC-4C3A-A4EE-5B542D9036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900" y="744624"/>
            <a:ext cx="469434" cy="469434"/>
          </a:xfrm>
          <a:prstGeom prst="rect">
            <a:avLst/>
          </a:prstGeom>
        </p:spPr>
      </p:pic>
      <p:pic>
        <p:nvPicPr>
          <p:cNvPr id="38" name="Grafik 194">
            <a:extLst>
              <a:ext uri="{FF2B5EF4-FFF2-40B4-BE49-F238E27FC236}">
                <a16:creationId xmlns:a16="http://schemas.microsoft.com/office/drawing/2014/main" id="{73A4F160-9B88-4E80-A271-E0F0EB1B62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5195" y="1421252"/>
            <a:ext cx="467223" cy="467223"/>
          </a:xfrm>
          <a:prstGeom prst="rect">
            <a:avLst/>
          </a:prstGeom>
        </p:spPr>
      </p:pic>
      <p:pic>
        <p:nvPicPr>
          <p:cNvPr id="42" name="Grafik 205">
            <a:extLst>
              <a:ext uri="{FF2B5EF4-FFF2-40B4-BE49-F238E27FC236}">
                <a16:creationId xmlns:a16="http://schemas.microsoft.com/office/drawing/2014/main" id="{B8E48279-A057-4566-A71F-30429E0895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334" y="1420864"/>
            <a:ext cx="468000" cy="468000"/>
          </a:xfrm>
          <a:prstGeom prst="rect">
            <a:avLst/>
          </a:prstGeom>
        </p:spPr>
      </p:pic>
      <p:pic>
        <p:nvPicPr>
          <p:cNvPr id="46" name="Grafik 217">
            <a:extLst>
              <a:ext uri="{FF2B5EF4-FFF2-40B4-BE49-F238E27FC236}">
                <a16:creationId xmlns:a16="http://schemas.microsoft.com/office/drawing/2014/main" id="{6CB4A8D3-D421-41AA-A949-71730A175A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2716" y="2151588"/>
            <a:ext cx="467223" cy="467223"/>
          </a:xfrm>
          <a:prstGeom prst="rect">
            <a:avLst/>
          </a:prstGeom>
        </p:spPr>
      </p:pic>
      <p:pic>
        <p:nvPicPr>
          <p:cNvPr id="50" name="Grafik 228">
            <a:extLst>
              <a:ext uri="{FF2B5EF4-FFF2-40B4-BE49-F238E27FC236}">
                <a16:creationId xmlns:a16="http://schemas.microsoft.com/office/drawing/2014/main" id="{D84ECB41-6BFA-41B5-90CB-A6AD10A5AC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734" y="2151200"/>
            <a:ext cx="468000" cy="468000"/>
          </a:xfrm>
          <a:prstGeom prst="rect">
            <a:avLst/>
          </a:prstGeom>
        </p:spPr>
      </p:pic>
      <p:pic>
        <p:nvPicPr>
          <p:cNvPr id="54" name="Grafik 239">
            <a:extLst>
              <a:ext uri="{FF2B5EF4-FFF2-40B4-BE49-F238E27FC236}">
                <a16:creationId xmlns:a16="http://schemas.microsoft.com/office/drawing/2014/main" id="{95E7A560-BD1B-40F7-B965-E96817BCF5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062" y="2871867"/>
            <a:ext cx="467223" cy="467223"/>
          </a:xfrm>
          <a:prstGeom prst="rect">
            <a:avLst/>
          </a:prstGeom>
        </p:spPr>
      </p:pic>
      <p:pic>
        <p:nvPicPr>
          <p:cNvPr id="58" name="Grafik 250">
            <a:extLst>
              <a:ext uri="{FF2B5EF4-FFF2-40B4-BE49-F238E27FC236}">
                <a16:creationId xmlns:a16="http://schemas.microsoft.com/office/drawing/2014/main" id="{5B7E532A-77FA-4274-B5FF-979E6F3ADA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9945" y="2871479"/>
            <a:ext cx="468000" cy="4680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49B7436F-B6DB-4644-85A2-55A77CFFE3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24" y="720979"/>
            <a:ext cx="469434" cy="469434"/>
          </a:xfrm>
          <a:prstGeom prst="rect">
            <a:avLst/>
          </a:prstGeom>
        </p:spPr>
      </p:pic>
      <p:pic>
        <p:nvPicPr>
          <p:cNvPr id="132" name="Grafik 131" descr="Ein Bild, das Lampe enthält.&#10;&#10;Automatisch generierte Beschreibung">
            <a:extLst>
              <a:ext uri="{FF2B5EF4-FFF2-40B4-BE49-F238E27FC236}">
                <a16:creationId xmlns:a16="http://schemas.microsoft.com/office/drawing/2014/main" id="{3EAF40E7-3962-428C-996E-03BB08B65AB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42" y="721379"/>
            <a:ext cx="469434" cy="469434"/>
          </a:xfrm>
          <a:prstGeom prst="rect">
            <a:avLst/>
          </a:prstGeom>
        </p:spPr>
      </p:pic>
      <p:pic>
        <p:nvPicPr>
          <p:cNvPr id="136" name="Grafik 13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C8A417A-DAB9-42C9-9582-A8505744D6F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72" y="744624"/>
            <a:ext cx="468656" cy="469434"/>
          </a:xfrm>
          <a:prstGeom prst="rect">
            <a:avLst/>
          </a:prstGeom>
        </p:spPr>
      </p:pic>
      <p:pic>
        <p:nvPicPr>
          <p:cNvPr id="39" name="Grafik 202" descr="Ein Bild, das Blume enthält.&#10;&#10;Automatisch generierte Beschreibung">
            <a:extLst>
              <a:ext uri="{FF2B5EF4-FFF2-40B4-BE49-F238E27FC236}">
                <a16:creationId xmlns:a16="http://schemas.microsoft.com/office/drawing/2014/main" id="{F89E4859-2504-4BF9-9ADD-67CA64EAE86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67" y="1420864"/>
            <a:ext cx="468000" cy="468000"/>
          </a:xfrm>
          <a:prstGeom prst="rect">
            <a:avLst/>
          </a:prstGeom>
        </p:spPr>
      </p:pic>
      <p:pic>
        <p:nvPicPr>
          <p:cNvPr id="40" name="Grafik 203" descr="Ein Bild, das Blume, Lampe enthält.&#10;&#10;Automatisch generierte Beschreibung">
            <a:extLst>
              <a:ext uri="{FF2B5EF4-FFF2-40B4-BE49-F238E27FC236}">
                <a16:creationId xmlns:a16="http://schemas.microsoft.com/office/drawing/2014/main" id="{B77B819D-A7E0-4D14-A4CE-53AFB93CFB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42" y="1430921"/>
            <a:ext cx="468000" cy="468000"/>
          </a:xfrm>
          <a:prstGeom prst="rect">
            <a:avLst/>
          </a:prstGeom>
        </p:spPr>
      </p:pic>
      <p:pic>
        <p:nvPicPr>
          <p:cNvPr id="44" name="Grafik 20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689B3FB-62A3-4F6F-AFCD-81F6F1D58F4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27" y="1420864"/>
            <a:ext cx="467223" cy="468000"/>
          </a:xfrm>
          <a:prstGeom prst="rect">
            <a:avLst/>
          </a:prstGeom>
        </p:spPr>
      </p:pic>
      <p:pic>
        <p:nvPicPr>
          <p:cNvPr id="47" name="Grafik 225">
            <a:extLst>
              <a:ext uri="{FF2B5EF4-FFF2-40B4-BE49-F238E27FC236}">
                <a16:creationId xmlns:a16="http://schemas.microsoft.com/office/drawing/2014/main" id="{F6E171FA-F9F3-4E4E-BEFC-02893CE0BC8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72" y="2151200"/>
            <a:ext cx="468000" cy="468000"/>
          </a:xfrm>
          <a:prstGeom prst="rect">
            <a:avLst/>
          </a:prstGeom>
        </p:spPr>
      </p:pic>
      <p:pic>
        <p:nvPicPr>
          <p:cNvPr id="48" name="Grafik 226" descr="Ein Bild, das Zeichnung, Tisch enthält.&#10;&#10;Automatisch generierte Beschreibung">
            <a:extLst>
              <a:ext uri="{FF2B5EF4-FFF2-40B4-BE49-F238E27FC236}">
                <a16:creationId xmlns:a16="http://schemas.microsoft.com/office/drawing/2014/main" id="{8024EC8E-9CFC-4142-97B0-50230EA2FE1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36" y="2151200"/>
            <a:ext cx="468000" cy="468000"/>
          </a:xfrm>
          <a:prstGeom prst="rect">
            <a:avLst/>
          </a:prstGeom>
        </p:spPr>
      </p:pic>
      <p:pic>
        <p:nvPicPr>
          <p:cNvPr id="52" name="Grafik 23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963EA3C-3807-4628-A897-25462FDEA82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2" y="2151200"/>
            <a:ext cx="467223" cy="468000"/>
          </a:xfrm>
          <a:prstGeom prst="rect">
            <a:avLst/>
          </a:prstGeom>
        </p:spPr>
      </p:pic>
      <p:pic>
        <p:nvPicPr>
          <p:cNvPr id="55" name="Grafik 247">
            <a:extLst>
              <a:ext uri="{FF2B5EF4-FFF2-40B4-BE49-F238E27FC236}">
                <a16:creationId xmlns:a16="http://schemas.microsoft.com/office/drawing/2014/main" id="{5CF23565-EE3C-488F-9F6C-E6FE2EE268B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58" y="2871479"/>
            <a:ext cx="468000" cy="468000"/>
          </a:xfrm>
          <a:prstGeom prst="rect">
            <a:avLst/>
          </a:prstGeom>
        </p:spPr>
      </p:pic>
      <p:pic>
        <p:nvPicPr>
          <p:cNvPr id="56" name="Grafik 248" descr="Ein Bild, das Blume enthält.&#10;&#10;Automatisch generierte Beschreibung">
            <a:extLst>
              <a:ext uri="{FF2B5EF4-FFF2-40B4-BE49-F238E27FC236}">
                <a16:creationId xmlns:a16="http://schemas.microsoft.com/office/drawing/2014/main" id="{E8F03ED0-F0EA-4DFB-A6CD-4D519C42D07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41" y="2871479"/>
            <a:ext cx="468000" cy="468000"/>
          </a:xfrm>
          <a:prstGeom prst="rect">
            <a:avLst/>
          </a:prstGeom>
        </p:spPr>
      </p:pic>
      <p:pic>
        <p:nvPicPr>
          <p:cNvPr id="60" name="Grafik 252">
            <a:extLst>
              <a:ext uri="{FF2B5EF4-FFF2-40B4-BE49-F238E27FC236}">
                <a16:creationId xmlns:a16="http://schemas.microsoft.com/office/drawing/2014/main" id="{501D857C-5A1F-433F-9468-57E87D846BE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71" y="2871479"/>
            <a:ext cx="467223" cy="468000"/>
          </a:xfrm>
          <a:prstGeom prst="rect">
            <a:avLst/>
          </a:prstGeom>
        </p:spPr>
      </p:pic>
      <p:pic>
        <p:nvPicPr>
          <p:cNvPr id="122" name="Grafik 121">
            <a:extLst>
              <a:ext uri="{FF2B5EF4-FFF2-40B4-BE49-F238E27FC236}">
                <a16:creationId xmlns:a16="http://schemas.microsoft.com/office/drawing/2014/main" id="{341AE89C-D159-4E68-AF55-86B44661FB0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570" y="780678"/>
            <a:ext cx="468244" cy="4694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BD142CF-E5B7-469D-94D6-D0F98D595F4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9599" y="744624"/>
            <a:ext cx="468244" cy="469434"/>
          </a:xfrm>
          <a:prstGeom prst="rect">
            <a:avLst/>
          </a:prstGeom>
        </p:spPr>
      </p:pic>
      <p:pic>
        <p:nvPicPr>
          <p:cNvPr id="37" name="Grafik 193">
            <a:extLst>
              <a:ext uri="{FF2B5EF4-FFF2-40B4-BE49-F238E27FC236}">
                <a16:creationId xmlns:a16="http://schemas.microsoft.com/office/drawing/2014/main" id="{2754F17D-5A24-4518-9904-0C5950162C4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3849" y="1456361"/>
            <a:ext cx="466814" cy="468000"/>
          </a:xfrm>
          <a:prstGeom prst="rect">
            <a:avLst/>
          </a:prstGeom>
        </p:spPr>
      </p:pic>
      <p:pic>
        <p:nvPicPr>
          <p:cNvPr id="45" name="Grafik 216">
            <a:extLst>
              <a:ext uri="{FF2B5EF4-FFF2-40B4-BE49-F238E27FC236}">
                <a16:creationId xmlns:a16="http://schemas.microsoft.com/office/drawing/2014/main" id="{A13DF919-B22E-495E-8827-F092A46547A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3849" y="2174736"/>
            <a:ext cx="466814" cy="468000"/>
          </a:xfrm>
          <a:prstGeom prst="rect">
            <a:avLst/>
          </a:prstGeom>
        </p:spPr>
      </p:pic>
      <p:pic>
        <p:nvPicPr>
          <p:cNvPr id="53" name="Grafik 238">
            <a:extLst>
              <a:ext uri="{FF2B5EF4-FFF2-40B4-BE49-F238E27FC236}">
                <a16:creationId xmlns:a16="http://schemas.microsoft.com/office/drawing/2014/main" id="{104B7C45-2AA4-4047-B248-E4B2A516065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330" y="2895015"/>
            <a:ext cx="466814" cy="46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CECAED0-6010-447E-BD5A-FBBF60DD13C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2469" y="1444400"/>
            <a:ext cx="466814" cy="46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00EDE6B-30F6-434E-B245-60566C1BE74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1537" y="2174736"/>
            <a:ext cx="466814" cy="468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A9D90D8-0DC1-43A8-8754-4D80F8A6C02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029" y="2905072"/>
            <a:ext cx="466814" cy="468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972222A7-2362-4B6C-BA60-69AD289CF59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5382" y="721371"/>
            <a:ext cx="468650" cy="468650"/>
          </a:xfrm>
          <a:prstGeom prst="rect">
            <a:avLst/>
          </a:prstGeom>
        </p:spPr>
      </p:pic>
      <p:pic>
        <p:nvPicPr>
          <p:cNvPr id="71" name="Picture 61">
            <a:extLst>
              <a:ext uri="{FF2B5EF4-FFF2-40B4-BE49-F238E27FC236}">
                <a16:creationId xmlns:a16="http://schemas.microsoft.com/office/drawing/2014/main" id="{C30DBA69-06B9-4E23-B006-29016B51E88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097" y="1419735"/>
            <a:ext cx="467219" cy="467219"/>
          </a:xfrm>
          <a:prstGeom prst="rect">
            <a:avLst/>
          </a:prstGeom>
        </p:spPr>
      </p:pic>
      <p:pic>
        <p:nvPicPr>
          <p:cNvPr id="72" name="Picture 62">
            <a:extLst>
              <a:ext uri="{FF2B5EF4-FFF2-40B4-BE49-F238E27FC236}">
                <a16:creationId xmlns:a16="http://schemas.microsoft.com/office/drawing/2014/main" id="{B438F838-49C6-4586-A6B4-FA21713001D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9162" y="2139544"/>
            <a:ext cx="467219" cy="467219"/>
          </a:xfrm>
          <a:prstGeom prst="rect">
            <a:avLst/>
          </a:prstGeom>
        </p:spPr>
      </p:pic>
      <p:pic>
        <p:nvPicPr>
          <p:cNvPr id="73" name="Picture 64">
            <a:extLst>
              <a:ext uri="{FF2B5EF4-FFF2-40B4-BE49-F238E27FC236}">
                <a16:creationId xmlns:a16="http://schemas.microsoft.com/office/drawing/2014/main" id="{6F8689B3-6996-4607-9691-3462ECB2BA2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2488" y="2854494"/>
            <a:ext cx="467219" cy="467219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D66B1E69-05FB-4306-AEB7-90F94FCABA6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673" y="721371"/>
            <a:ext cx="468650" cy="468650"/>
          </a:xfrm>
          <a:prstGeom prst="rect">
            <a:avLst/>
          </a:prstGeom>
        </p:spPr>
      </p:pic>
      <p:pic>
        <p:nvPicPr>
          <p:cNvPr id="77" name="Picture 61">
            <a:extLst>
              <a:ext uri="{FF2B5EF4-FFF2-40B4-BE49-F238E27FC236}">
                <a16:creationId xmlns:a16="http://schemas.microsoft.com/office/drawing/2014/main" id="{BBF6D137-B319-4C7C-8B1A-236012996AE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388" y="1419735"/>
            <a:ext cx="467219" cy="467219"/>
          </a:xfrm>
          <a:prstGeom prst="rect">
            <a:avLst/>
          </a:prstGeom>
        </p:spPr>
      </p:pic>
      <p:pic>
        <p:nvPicPr>
          <p:cNvPr id="78" name="Picture 62">
            <a:extLst>
              <a:ext uri="{FF2B5EF4-FFF2-40B4-BE49-F238E27FC236}">
                <a16:creationId xmlns:a16="http://schemas.microsoft.com/office/drawing/2014/main" id="{7ED7128B-5C35-4263-B30C-4FDED5B9B40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453" y="2139544"/>
            <a:ext cx="467219" cy="467219"/>
          </a:xfrm>
          <a:prstGeom prst="rect">
            <a:avLst/>
          </a:prstGeom>
        </p:spPr>
      </p:pic>
      <p:pic>
        <p:nvPicPr>
          <p:cNvPr id="79" name="Picture 64">
            <a:extLst>
              <a:ext uri="{FF2B5EF4-FFF2-40B4-BE49-F238E27FC236}">
                <a16:creationId xmlns:a16="http://schemas.microsoft.com/office/drawing/2014/main" id="{D17449CD-8D07-42DE-AFB5-5B4B8627BB51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779" y="2854494"/>
            <a:ext cx="467219" cy="4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1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rafik 191">
            <a:extLst>
              <a:ext uri="{FF2B5EF4-FFF2-40B4-BE49-F238E27FC236}">
                <a16:creationId xmlns:a16="http://schemas.microsoft.com/office/drawing/2014/main" id="{DD1D3574-461B-45E1-B6EF-010DB487D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88" y="1257913"/>
            <a:ext cx="503163" cy="504000"/>
          </a:xfrm>
          <a:prstGeom prst="rect">
            <a:avLst/>
          </a:prstGeom>
        </p:spPr>
      </p:pic>
      <p:pic>
        <p:nvPicPr>
          <p:cNvPr id="212" name="Grafik 211">
            <a:extLst>
              <a:ext uri="{FF2B5EF4-FFF2-40B4-BE49-F238E27FC236}">
                <a16:creationId xmlns:a16="http://schemas.microsoft.com/office/drawing/2014/main" id="{4297C0AA-31FC-499A-8066-2D6638F6B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07" y="1257913"/>
            <a:ext cx="503163" cy="504000"/>
          </a:xfrm>
          <a:prstGeom prst="rect">
            <a:avLst/>
          </a:prstGeom>
        </p:spPr>
      </p:pic>
      <p:pic>
        <p:nvPicPr>
          <p:cNvPr id="213" name="Grafik 212" descr="Ein Bild, das Gebäude, Hydrant enthält.&#10;&#10;Automatisch generierte Beschreibung">
            <a:extLst>
              <a:ext uri="{FF2B5EF4-FFF2-40B4-BE49-F238E27FC236}">
                <a16:creationId xmlns:a16="http://schemas.microsoft.com/office/drawing/2014/main" id="{0F4B8020-7009-4FC4-AEF4-9DAAF5BAE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42" y="1246728"/>
            <a:ext cx="503163" cy="504000"/>
          </a:xfrm>
          <a:prstGeom prst="rect">
            <a:avLst/>
          </a:prstGeom>
        </p:spPr>
      </p:pic>
      <p:pic>
        <p:nvPicPr>
          <p:cNvPr id="214" name="Grafik 213">
            <a:extLst>
              <a:ext uri="{FF2B5EF4-FFF2-40B4-BE49-F238E27FC236}">
                <a16:creationId xmlns:a16="http://schemas.microsoft.com/office/drawing/2014/main" id="{B7E2183B-3DF2-489F-B208-2BD4ED3A2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72" y="1257913"/>
            <a:ext cx="503163" cy="504000"/>
          </a:xfrm>
          <a:prstGeom prst="rect">
            <a:avLst/>
          </a:prstGeom>
        </p:spPr>
      </p:pic>
      <p:pic>
        <p:nvPicPr>
          <p:cNvPr id="215" name="Grafik 214" descr="Ein Bild, das Vogel, Blume enthält.&#10;&#10;Automatisch generierte Beschreibung">
            <a:extLst>
              <a:ext uri="{FF2B5EF4-FFF2-40B4-BE49-F238E27FC236}">
                <a16:creationId xmlns:a16="http://schemas.microsoft.com/office/drawing/2014/main" id="{2D27C3EF-FFD4-4915-949F-34D3703C8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88" y="1895688"/>
            <a:ext cx="503163" cy="5040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3256B2EF-F076-448E-8F65-C355A4E90C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07" y="1895688"/>
            <a:ext cx="503163" cy="504000"/>
          </a:xfrm>
          <a:prstGeom prst="rect">
            <a:avLst/>
          </a:prstGeom>
        </p:spPr>
      </p:pic>
      <p:pic>
        <p:nvPicPr>
          <p:cNvPr id="236" name="Grafik 235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D4CB8760-9F46-47F4-821A-65F2AC2C1C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41" y="1866798"/>
            <a:ext cx="503163" cy="5040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8694FE5D-C2CB-463D-8F26-58411B093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29" y="1895688"/>
            <a:ext cx="503163" cy="5040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F4DE452B-632B-456A-B931-A36B41BCCD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07" y="2536827"/>
            <a:ext cx="503163" cy="504000"/>
          </a:xfrm>
          <a:prstGeom prst="rect">
            <a:avLst/>
          </a:prstGeom>
        </p:spPr>
      </p:pic>
      <p:pic>
        <p:nvPicPr>
          <p:cNvPr id="258" name="Grafik 257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6ADBB84A-7652-4FEA-8BD8-BD5B74B077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41" y="2536827"/>
            <a:ext cx="503163" cy="5040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68C3F282-89A6-43E2-B47E-051250027B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00" y="2536827"/>
            <a:ext cx="503163" cy="504000"/>
          </a:xfrm>
          <a:prstGeom prst="rect">
            <a:avLst/>
          </a:prstGeom>
        </p:spPr>
      </p:pic>
      <p:pic>
        <p:nvPicPr>
          <p:cNvPr id="260" name="Grafik 259">
            <a:extLst>
              <a:ext uri="{FF2B5EF4-FFF2-40B4-BE49-F238E27FC236}">
                <a16:creationId xmlns:a16="http://schemas.microsoft.com/office/drawing/2014/main" id="{568EF818-B050-4B64-A1A7-BB2F62EEDC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69" y="2533463"/>
            <a:ext cx="503163" cy="5040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BF2F340D-082B-4A52-AF7A-528D1F6CB4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00" y="565504"/>
            <a:ext cx="501208" cy="502043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0EDC315A-00B9-45A5-BBB5-E280FF7D79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91" y="554469"/>
            <a:ext cx="503164" cy="504003"/>
          </a:xfrm>
          <a:prstGeom prst="rect">
            <a:avLst/>
          </a:prstGeom>
        </p:spPr>
      </p:pic>
      <p:sp>
        <p:nvSpPr>
          <p:cNvPr id="149" name="Textfeld 148">
            <a:extLst>
              <a:ext uri="{FF2B5EF4-FFF2-40B4-BE49-F238E27FC236}">
                <a16:creationId xmlns:a16="http://schemas.microsoft.com/office/drawing/2014/main" id="{822A9CAE-0E16-4E32-A2FC-9B14A3A49CC1}"/>
              </a:ext>
            </a:extLst>
          </p:cNvPr>
          <p:cNvSpPr txBox="1"/>
          <p:nvPr/>
        </p:nvSpPr>
        <p:spPr>
          <a:xfrm>
            <a:off x="228685" y="166180"/>
            <a:ext cx="1513397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de-DE" sz="2000" dirty="0">
                <a:latin typeface="Thieme Argo 2011 Medium" pitchFamily="2" charset="0"/>
              </a:rPr>
              <a:t>GI </a:t>
            </a:r>
            <a:r>
              <a:rPr lang="de-DE" sz="2000" dirty="0" err="1">
                <a:latin typeface="Thieme Argo 2011 Medium" pitchFamily="2" charset="0"/>
              </a:rPr>
              <a:t>lesions</a:t>
            </a:r>
            <a:r>
              <a:rPr lang="de-DE" sz="2000" dirty="0">
                <a:latin typeface="Thieme Argo 2011 Medium" pitchFamily="2" charset="0"/>
              </a:rPr>
              <a:t>:     </a:t>
            </a:r>
            <a:r>
              <a:rPr lang="de-DE" sz="1600" dirty="0" err="1">
                <a:latin typeface="Thieme Argo 2011 Light" pitchFamily="2" charset="0"/>
              </a:rPr>
              <a:t>Polyps</a:t>
            </a:r>
            <a:r>
              <a:rPr lang="de-DE" sz="1600" dirty="0">
                <a:latin typeface="Thieme Argo 2011 Light" pitchFamily="2" charset="0"/>
              </a:rPr>
              <a:t> </a:t>
            </a:r>
          </a:p>
          <a:p>
            <a:pPr marL="88900" indent="-88900"/>
            <a:r>
              <a:rPr lang="de-DE" sz="1600" dirty="0">
                <a:latin typeface="Thieme Argo 2011 Light" pitchFamily="2" charset="0"/>
              </a:rPr>
              <a:t>	Cancer</a:t>
            </a:r>
            <a:br>
              <a:rPr lang="de-DE" sz="1600" dirty="0">
                <a:latin typeface="Thieme Argo 2011 Light" pitchFamily="2" charset="0"/>
              </a:rPr>
            </a:br>
            <a:r>
              <a:rPr lang="de-DE" sz="1600" dirty="0" err="1">
                <a:latin typeface="Thieme Argo 2011 Light" pitchFamily="2" charset="0"/>
              </a:rPr>
              <a:t>Diverticulum</a:t>
            </a:r>
            <a:r>
              <a:rPr lang="de-DE" sz="1600" dirty="0">
                <a:latin typeface="Thieme Argo 2011 Light" pitchFamily="2" charset="0"/>
              </a:rPr>
              <a:t> </a:t>
            </a:r>
            <a:br>
              <a:rPr lang="de-DE" sz="1600" dirty="0">
                <a:latin typeface="Thieme Argo 2011 Medium" pitchFamily="2" charset="0"/>
              </a:rPr>
            </a:br>
            <a:endParaRPr lang="de-DE" sz="105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3" name="Grafik 2" descr="Ein Bild, das sitzend enthält.&#10;&#10;Automatisch generierte Beschreibung">
            <a:extLst>
              <a:ext uri="{FF2B5EF4-FFF2-40B4-BE49-F238E27FC236}">
                <a16:creationId xmlns:a16="http://schemas.microsoft.com/office/drawing/2014/main" id="{3A15A673-BB8E-4422-8A96-4D622FEE1E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69" y="550725"/>
            <a:ext cx="499682" cy="500519"/>
          </a:xfrm>
          <a:prstGeom prst="rect">
            <a:avLst/>
          </a:prstGeom>
        </p:spPr>
      </p:pic>
      <p:pic>
        <p:nvPicPr>
          <p:cNvPr id="52" name="Grafik 51" descr="Ein Bild, das Licht enthält.&#10;&#10;Automatisch generierte Beschreibung">
            <a:extLst>
              <a:ext uri="{FF2B5EF4-FFF2-40B4-BE49-F238E27FC236}">
                <a16:creationId xmlns:a16="http://schemas.microsoft.com/office/drawing/2014/main" id="{ACCD3CE7-13B6-454C-98BD-37C736E44F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54" y="588539"/>
            <a:ext cx="501207" cy="502045"/>
          </a:xfrm>
          <a:prstGeom prst="rect">
            <a:avLst/>
          </a:prstGeom>
        </p:spPr>
      </p:pic>
      <p:pic>
        <p:nvPicPr>
          <p:cNvPr id="54" name="Grafik 53" descr="Ein Bild, das Licht enthält.&#10;&#10;Automatisch generierte Beschreibung">
            <a:extLst>
              <a:ext uri="{FF2B5EF4-FFF2-40B4-BE49-F238E27FC236}">
                <a16:creationId xmlns:a16="http://schemas.microsoft.com/office/drawing/2014/main" id="{7C59FC65-6028-4337-834B-9E74894B3F0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07" y="588539"/>
            <a:ext cx="501207" cy="502045"/>
          </a:xfrm>
          <a:prstGeom prst="rect">
            <a:avLst/>
          </a:prstGeom>
        </p:spPr>
      </p:pic>
      <p:pic>
        <p:nvPicPr>
          <p:cNvPr id="55" name="Grafik 54" descr="Ein Bild, das Licht enthält.&#10;&#10;Automatisch generierte Beschreibung">
            <a:extLst>
              <a:ext uri="{FF2B5EF4-FFF2-40B4-BE49-F238E27FC236}">
                <a16:creationId xmlns:a16="http://schemas.microsoft.com/office/drawing/2014/main" id="{CC2BA316-AEAE-4F7B-B88E-7B14076748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36" y="595956"/>
            <a:ext cx="503159" cy="504000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90442371-8769-4264-88BB-A501230C8D5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9" y="550725"/>
            <a:ext cx="510641" cy="511492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6393F61-43F4-4C84-824F-23637480C04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64" y="1246728"/>
            <a:ext cx="503160" cy="5040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F3708F0E-8B77-4178-A942-B0F4B13B882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48" y="1246728"/>
            <a:ext cx="503160" cy="504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4F208FFC-05C7-466D-90F5-F80D2A4C9EA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24" y="1246728"/>
            <a:ext cx="503160" cy="504000"/>
          </a:xfrm>
          <a:prstGeom prst="rect">
            <a:avLst/>
          </a:prstGeom>
        </p:spPr>
      </p:pic>
      <p:pic>
        <p:nvPicPr>
          <p:cNvPr id="13" name="Picture 1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680D19D-A99B-42F7-83C0-6F066CD2DAB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81" y="1246728"/>
            <a:ext cx="503159" cy="5040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B203C2B-0CDF-400C-92A1-E306E7377CF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9" y="558217"/>
            <a:ext cx="503162" cy="504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2861E73-B3EE-4C7C-8C38-DAE259DE67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64" y="1906872"/>
            <a:ext cx="503160" cy="50400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A1F8C855-BF36-48A7-BEB0-88F0FBE3982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79" y="1866798"/>
            <a:ext cx="503159" cy="5040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8E7E165D-3B62-4DC4-92D6-A086133562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54" y="1906872"/>
            <a:ext cx="503160" cy="50400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37CD001-C3B3-4A4C-A1FC-9E860E0E403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88" y="1906872"/>
            <a:ext cx="503160" cy="504000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49C37095-2223-46B0-893F-75EDB06AC96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64" y="2511427"/>
            <a:ext cx="503160" cy="504000"/>
          </a:xfrm>
          <a:prstGeom prst="rect">
            <a:avLst/>
          </a:prstGeom>
        </p:spPr>
      </p:pic>
      <p:pic>
        <p:nvPicPr>
          <p:cNvPr id="29" name="Picture 2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422F7B6-BCA0-4AC8-88D7-194F4EB442C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79" y="2536827"/>
            <a:ext cx="503159" cy="504000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13E8F0BB-92E9-4BA2-A745-21F6F851644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12" y="2511427"/>
            <a:ext cx="503160" cy="504000"/>
          </a:xfrm>
          <a:prstGeom prst="rect">
            <a:avLst/>
          </a:prstGeom>
        </p:spPr>
      </p:pic>
      <p:pic>
        <p:nvPicPr>
          <p:cNvPr id="225" name="Picture 224" descr="A close up of a logo&#10;&#10;Description automatically generated">
            <a:extLst>
              <a:ext uri="{FF2B5EF4-FFF2-40B4-BE49-F238E27FC236}">
                <a16:creationId xmlns:a16="http://schemas.microsoft.com/office/drawing/2014/main" id="{93FB6255-1429-4651-86F2-F61B6736458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88" y="2511427"/>
            <a:ext cx="503160" cy="504000"/>
          </a:xfrm>
          <a:prstGeom prst="rect">
            <a:avLst/>
          </a:prstGeom>
        </p:spPr>
      </p:pic>
      <p:sp>
        <p:nvSpPr>
          <p:cNvPr id="41" name="TextBox 66">
            <a:extLst>
              <a:ext uri="{FF2B5EF4-FFF2-40B4-BE49-F238E27FC236}">
                <a16:creationId xmlns:a16="http://schemas.microsoft.com/office/drawing/2014/main" id="{2175C6D1-39A0-4E2F-BACA-62988FB1E0CA}"/>
              </a:ext>
            </a:extLst>
          </p:cNvPr>
          <p:cNvSpPr txBox="1"/>
          <p:nvPr/>
        </p:nvSpPr>
        <p:spPr>
          <a:xfrm>
            <a:off x="1" y="1355276"/>
            <a:ext cx="1324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Copy from </a:t>
            </a:r>
          </a:p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this slide</a:t>
            </a:r>
          </a:p>
          <a:p>
            <a:endParaRPr lang="de-DE" dirty="0">
              <a:solidFill>
                <a:srgbClr val="C00000"/>
              </a:solidFill>
              <a:latin typeface="Thieme Argo 2011 Light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49A15B8-3D4D-42ED-BB33-F92D032C63F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665" y="753910"/>
            <a:ext cx="502725" cy="5040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F21CBB-BF10-415D-9D8A-A48D1A4CD70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5" y="742725"/>
            <a:ext cx="502725" cy="5040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3AE458-7DAA-48C9-BE93-9C4CB32BD17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20" y="1462399"/>
            <a:ext cx="502726" cy="50400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6453C15-58CE-451A-A096-EE688291864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27" y="2732139"/>
            <a:ext cx="502725" cy="50400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6394C84-F4CF-4CC1-9E09-439FAD23F5A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20" y="2110575"/>
            <a:ext cx="502726" cy="50400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1BD063E-930B-4C20-A554-41D81797D97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93" y="1466657"/>
            <a:ext cx="502727" cy="50400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E3A4147-30D6-42BC-A7A4-BB9C11A4803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15" y="2732137"/>
            <a:ext cx="502727" cy="50400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6C7A96B-28DF-4955-A789-02F1B433C98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15" y="2110573"/>
            <a:ext cx="502727" cy="5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3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6">
            <a:extLst>
              <a:ext uri="{FF2B5EF4-FFF2-40B4-BE49-F238E27FC236}">
                <a16:creationId xmlns:a16="http://schemas.microsoft.com/office/drawing/2014/main" id="{C502098E-37E1-45D9-8B77-7E6900E1C766}"/>
              </a:ext>
            </a:extLst>
          </p:cNvPr>
          <p:cNvSpPr txBox="1"/>
          <p:nvPr/>
        </p:nvSpPr>
        <p:spPr>
          <a:xfrm>
            <a:off x="149120" y="1363377"/>
            <a:ext cx="12966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Copy from </a:t>
            </a:r>
          </a:p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this slide</a:t>
            </a:r>
          </a:p>
          <a:p>
            <a:endParaRPr lang="de-DE" dirty="0">
              <a:solidFill>
                <a:srgbClr val="C00000"/>
              </a:solidFill>
              <a:latin typeface="Thieme Argo 2011 Light" pitchFamily="2" charset="0"/>
            </a:endParaRPr>
          </a:p>
        </p:txBody>
      </p:sp>
      <p:pic>
        <p:nvPicPr>
          <p:cNvPr id="174" name="Grafik 173" descr="Ein Bild, das Objekt, Uhr enthält.&#10;&#10;Automatisch generierte Beschreibung">
            <a:extLst>
              <a:ext uri="{FF2B5EF4-FFF2-40B4-BE49-F238E27FC236}">
                <a16:creationId xmlns:a16="http://schemas.microsoft.com/office/drawing/2014/main" id="{F43348A9-C6FF-404B-8C3F-C2E7DA1C1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56" y="1160417"/>
            <a:ext cx="1027891" cy="10296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A1152753-063F-4695-B399-1942369F7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03" y="1160417"/>
            <a:ext cx="1027891" cy="1029600"/>
          </a:xfrm>
          <a:prstGeom prst="rect">
            <a:avLst/>
          </a:prstGeom>
        </p:spPr>
      </p:pic>
      <p:pic>
        <p:nvPicPr>
          <p:cNvPr id="176" name="Grafik 175" descr="Ein Bild, das Spieler, Ball, Baseball enthält.&#10;&#10;Automatisch generierte Beschreibung">
            <a:extLst>
              <a:ext uri="{FF2B5EF4-FFF2-40B4-BE49-F238E27FC236}">
                <a16:creationId xmlns:a16="http://schemas.microsoft.com/office/drawing/2014/main" id="{C129F23A-4D9A-43F2-94F0-8B8373630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25" y="1160417"/>
            <a:ext cx="974278" cy="975898"/>
          </a:xfrm>
          <a:prstGeom prst="rect">
            <a:avLst/>
          </a:prstGeom>
        </p:spPr>
      </p:pic>
      <p:pic>
        <p:nvPicPr>
          <p:cNvPr id="226" name="Grafik 225" descr="Ein Bild, das Objekt, Uhr enthält.&#10;&#10;Automatisch generierte Beschreibung">
            <a:extLst>
              <a:ext uri="{FF2B5EF4-FFF2-40B4-BE49-F238E27FC236}">
                <a16:creationId xmlns:a16="http://schemas.microsoft.com/office/drawing/2014/main" id="{57B81637-999E-493C-B50F-1BDCEEE35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26" y="1956385"/>
            <a:ext cx="1027891" cy="10296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76CC4D9F-89DA-4308-B373-718FF0A17E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27" y="1966913"/>
            <a:ext cx="1027891" cy="1029600"/>
          </a:xfrm>
          <a:prstGeom prst="rect">
            <a:avLst/>
          </a:prstGeom>
        </p:spPr>
      </p:pic>
      <p:pic>
        <p:nvPicPr>
          <p:cNvPr id="228" name="Grafik 227">
            <a:extLst>
              <a:ext uri="{FF2B5EF4-FFF2-40B4-BE49-F238E27FC236}">
                <a16:creationId xmlns:a16="http://schemas.microsoft.com/office/drawing/2014/main" id="{809555DD-198D-41F2-B084-66EFA5CF44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76" y="1966913"/>
            <a:ext cx="939917" cy="941480"/>
          </a:xfrm>
          <a:prstGeom prst="rect">
            <a:avLst/>
          </a:prstGeom>
        </p:spPr>
      </p:pic>
      <p:pic>
        <p:nvPicPr>
          <p:cNvPr id="278" name="Grafik 277" descr="Ein Bild, das Uhr enthält.&#10;&#10;Automatisch generierte Beschreibung">
            <a:extLst>
              <a:ext uri="{FF2B5EF4-FFF2-40B4-BE49-F238E27FC236}">
                <a16:creationId xmlns:a16="http://schemas.microsoft.com/office/drawing/2014/main" id="{D46B06EB-FEE5-4875-B4A5-BAA63F03B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56" y="2642581"/>
            <a:ext cx="1027891" cy="10296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5AABCF58-E762-48CC-B504-BBFF9AE23D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47" y="2642581"/>
            <a:ext cx="1027891" cy="1029600"/>
          </a:xfrm>
          <a:prstGeom prst="rect">
            <a:avLst/>
          </a:prstGeom>
        </p:spPr>
      </p:pic>
      <p:pic>
        <p:nvPicPr>
          <p:cNvPr id="280" name="Grafik 279" descr="Ein Bild, das Baseball, Ball, Spieler, Schläger enthält.&#10;&#10;Automatisch generierte Beschreibung">
            <a:extLst>
              <a:ext uri="{FF2B5EF4-FFF2-40B4-BE49-F238E27FC236}">
                <a16:creationId xmlns:a16="http://schemas.microsoft.com/office/drawing/2014/main" id="{EB580E77-A8A8-4563-808A-300F7AF99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24" y="2642581"/>
            <a:ext cx="939918" cy="941481"/>
          </a:xfrm>
          <a:prstGeom prst="rect">
            <a:avLst/>
          </a:prstGeom>
        </p:spPr>
      </p:pic>
      <p:pic>
        <p:nvPicPr>
          <p:cNvPr id="41" name="Grafik 40" descr="Ein Bild, das Objekt, Uhr enthält.&#10;&#10;Automatisch generierte Beschreibung">
            <a:extLst>
              <a:ext uri="{FF2B5EF4-FFF2-40B4-BE49-F238E27FC236}">
                <a16:creationId xmlns:a16="http://schemas.microsoft.com/office/drawing/2014/main" id="{2537F361-5BCC-40B0-B544-B931EBB4CF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53" y="356950"/>
            <a:ext cx="1027094" cy="1028806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2EFDCBC4-FA01-4D40-B206-CA766182C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27" y="350853"/>
            <a:ext cx="1027094" cy="1028806"/>
          </a:xfrm>
          <a:prstGeom prst="rect">
            <a:avLst/>
          </a:prstGeom>
        </p:spPr>
      </p:pic>
      <p:pic>
        <p:nvPicPr>
          <p:cNvPr id="43" name="Grafik 42" descr="Ein Bild, das Objekt, Spieler, Ball enthält.&#10;&#10;Automatisch generierte Beschreibung">
            <a:extLst>
              <a:ext uri="{FF2B5EF4-FFF2-40B4-BE49-F238E27FC236}">
                <a16:creationId xmlns:a16="http://schemas.microsoft.com/office/drawing/2014/main" id="{4F09ABA0-57DD-42DB-8E9B-5443EF02AC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34" y="346578"/>
            <a:ext cx="968860" cy="970475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5C09F229-7890-4B77-8051-F796804DB14C}"/>
              </a:ext>
            </a:extLst>
          </p:cNvPr>
          <p:cNvSpPr txBox="1"/>
          <p:nvPr/>
        </p:nvSpPr>
        <p:spPr>
          <a:xfrm>
            <a:off x="228685" y="166180"/>
            <a:ext cx="1217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Thieme Argo 2011 Medium" pitchFamily="2" charset="0"/>
              </a:rPr>
              <a:t>GI </a:t>
            </a:r>
            <a:r>
              <a:rPr lang="de-DE" sz="2000" dirty="0" err="1">
                <a:latin typeface="Thieme Argo 2011 Medium" pitchFamily="2" charset="0"/>
              </a:rPr>
              <a:t>tools</a:t>
            </a:r>
            <a:r>
              <a:rPr lang="de-DE" sz="2000" dirty="0">
                <a:latin typeface="Thieme Argo 2011 Medium" pitchFamily="2" charset="0"/>
              </a:rPr>
              <a:t> I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Thieme Argo 2011 Medium" pitchFamily="2" charset="0"/>
            </a:endParaRPr>
          </a:p>
          <a:p>
            <a:endParaRPr lang="de-DE" sz="110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33F10ED3-A9FF-40B3-9E4D-AD8AA0868F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97" y="436705"/>
            <a:ext cx="1024320" cy="100254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A56DD2E-A95B-4277-B64D-25A3B77D56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6" y="1160417"/>
            <a:ext cx="1027887" cy="10296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19C6AE0-6294-4C8B-989B-AFE98560B8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97" y="1878177"/>
            <a:ext cx="1027887" cy="10296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F8F1BF2-7846-4E85-B3A1-B0F14A29EC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6" y="2547049"/>
            <a:ext cx="1027887" cy="102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766F9B1-A850-424F-B758-71BE9F4906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5" y="436705"/>
            <a:ext cx="840731" cy="842867"/>
          </a:xfrm>
          <a:prstGeom prst="rect">
            <a:avLst/>
          </a:prstGeom>
        </p:spPr>
      </p:pic>
      <p:pic>
        <p:nvPicPr>
          <p:cNvPr id="7" name="Grafik 6" descr="Ein Bild, das Pfeil enthält.&#10;&#10;Automatisch generierte Beschreibung">
            <a:extLst>
              <a:ext uri="{FF2B5EF4-FFF2-40B4-BE49-F238E27FC236}">
                <a16:creationId xmlns:a16="http://schemas.microsoft.com/office/drawing/2014/main" id="{C81042AA-81A1-4C9A-8994-758137E293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79" y="534496"/>
            <a:ext cx="676743" cy="678464"/>
          </a:xfrm>
          <a:prstGeom prst="rect">
            <a:avLst/>
          </a:prstGeom>
        </p:spPr>
      </p:pic>
      <p:pic>
        <p:nvPicPr>
          <p:cNvPr id="9" name="Grafik 8" descr="Ein Bild, das Text, Verbinder enthält.&#10;&#10;Automatisch generierte Beschreibung">
            <a:extLst>
              <a:ext uri="{FF2B5EF4-FFF2-40B4-BE49-F238E27FC236}">
                <a16:creationId xmlns:a16="http://schemas.microsoft.com/office/drawing/2014/main" id="{2E97D54E-1057-442F-BF15-ED3994E4A0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78" y="1277922"/>
            <a:ext cx="676743" cy="678463"/>
          </a:xfrm>
          <a:prstGeom prst="rect">
            <a:avLst/>
          </a:prstGeom>
        </p:spPr>
      </p:pic>
      <p:pic>
        <p:nvPicPr>
          <p:cNvPr id="11" name="Grafik 10" descr="Ein Bild, das Pfeil enthält.&#10;&#10;Automatisch generierte Beschreibung">
            <a:extLst>
              <a:ext uri="{FF2B5EF4-FFF2-40B4-BE49-F238E27FC236}">
                <a16:creationId xmlns:a16="http://schemas.microsoft.com/office/drawing/2014/main" id="{1A614410-5812-4648-B0E1-7ED3A18891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823" y="2867148"/>
            <a:ext cx="676744" cy="678465"/>
          </a:xfrm>
          <a:prstGeom prst="rect">
            <a:avLst/>
          </a:prstGeom>
        </p:spPr>
      </p:pic>
      <p:pic>
        <p:nvPicPr>
          <p:cNvPr id="13" name="Grafik 12" descr="Ein Bild, das Pfeil enthält.&#10;&#10;Automatisch generierte Beschreibung">
            <a:extLst>
              <a:ext uri="{FF2B5EF4-FFF2-40B4-BE49-F238E27FC236}">
                <a16:creationId xmlns:a16="http://schemas.microsoft.com/office/drawing/2014/main" id="{398A77CE-7824-46D5-81FE-35EC9D7D9D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79" y="2057784"/>
            <a:ext cx="676743" cy="67846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D2FE625-43F2-4CC1-833C-D73F1AE912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7" y="1195720"/>
            <a:ext cx="840729" cy="84286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2093CC8-67E6-43EB-A2A6-2FE00D1056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6" y="2764570"/>
            <a:ext cx="840730" cy="842866"/>
          </a:xfrm>
          <a:prstGeom prst="rect">
            <a:avLst/>
          </a:prstGeom>
        </p:spPr>
      </p:pic>
      <p:pic>
        <p:nvPicPr>
          <p:cNvPr id="20" name="Grafik 19" descr="Ein Bild, das Pfeil enthält.&#10;&#10;Automatisch generierte Beschreibung">
            <a:extLst>
              <a:ext uri="{FF2B5EF4-FFF2-40B4-BE49-F238E27FC236}">
                <a16:creationId xmlns:a16="http://schemas.microsoft.com/office/drawing/2014/main" id="{19C9667C-9474-46DB-AC7D-AF922529C8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5" y="2064910"/>
            <a:ext cx="840731" cy="8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rafik 122">
            <a:extLst>
              <a:ext uri="{FF2B5EF4-FFF2-40B4-BE49-F238E27FC236}">
                <a16:creationId xmlns:a16="http://schemas.microsoft.com/office/drawing/2014/main" id="{B431747F-EC13-4673-AFBA-B31BC91D1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2273" y="389296"/>
            <a:ext cx="468244" cy="469434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1ECDC6AC-44A6-49DB-BCB6-E13F6CB11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824" y="389296"/>
            <a:ext cx="468244" cy="469434"/>
          </a:xfrm>
          <a:prstGeom prst="rect">
            <a:avLst/>
          </a:prstGeom>
        </p:spPr>
      </p:pic>
      <p:pic>
        <p:nvPicPr>
          <p:cNvPr id="134" name="Grafik 133">
            <a:extLst>
              <a:ext uri="{FF2B5EF4-FFF2-40B4-BE49-F238E27FC236}">
                <a16:creationId xmlns:a16="http://schemas.microsoft.com/office/drawing/2014/main" id="{3D148FD4-E6EC-4C3A-A4EE-5B542D903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744" y="389296"/>
            <a:ext cx="468243" cy="469434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93340623-7111-460D-92D4-9FC5E7597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904" y="389296"/>
            <a:ext cx="468244" cy="469434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E4963537-3FA3-47E5-B873-91B3F6B22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2593" y="389296"/>
            <a:ext cx="468244" cy="469434"/>
          </a:xfrm>
          <a:prstGeom prst="rect">
            <a:avLst/>
          </a:prstGeom>
        </p:spPr>
      </p:pic>
      <p:pic>
        <p:nvPicPr>
          <p:cNvPr id="38" name="Grafik 194">
            <a:extLst>
              <a:ext uri="{FF2B5EF4-FFF2-40B4-BE49-F238E27FC236}">
                <a16:creationId xmlns:a16="http://schemas.microsoft.com/office/drawing/2014/main" id="{73A4F160-9B88-4E80-A271-E0F0EB1B6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323" y="1177460"/>
            <a:ext cx="466814" cy="468000"/>
          </a:xfrm>
          <a:prstGeom prst="rect">
            <a:avLst/>
          </a:prstGeom>
        </p:spPr>
      </p:pic>
      <p:pic>
        <p:nvPicPr>
          <p:cNvPr id="41" name="Grafik 204">
            <a:extLst>
              <a:ext uri="{FF2B5EF4-FFF2-40B4-BE49-F238E27FC236}">
                <a16:creationId xmlns:a16="http://schemas.microsoft.com/office/drawing/2014/main" id="{873F1848-E6BA-4C26-BCF0-F153EA591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990" y="1177460"/>
            <a:ext cx="466814" cy="468000"/>
          </a:xfrm>
          <a:prstGeom prst="rect">
            <a:avLst/>
          </a:prstGeom>
        </p:spPr>
      </p:pic>
      <p:pic>
        <p:nvPicPr>
          <p:cNvPr id="42" name="Grafik 205">
            <a:extLst>
              <a:ext uri="{FF2B5EF4-FFF2-40B4-BE49-F238E27FC236}">
                <a16:creationId xmlns:a16="http://schemas.microsoft.com/office/drawing/2014/main" id="{B8E48279-A057-4566-A71F-30429E0895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851" y="1177460"/>
            <a:ext cx="466813" cy="468000"/>
          </a:xfrm>
          <a:prstGeom prst="rect">
            <a:avLst/>
          </a:prstGeom>
        </p:spPr>
      </p:pic>
      <p:pic>
        <p:nvPicPr>
          <p:cNvPr id="43" name="Grafik 206">
            <a:extLst>
              <a:ext uri="{FF2B5EF4-FFF2-40B4-BE49-F238E27FC236}">
                <a16:creationId xmlns:a16="http://schemas.microsoft.com/office/drawing/2014/main" id="{A76AA0AF-BE39-4EAD-9466-492EA1D4EC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6129" y="1177460"/>
            <a:ext cx="466814" cy="468000"/>
          </a:xfrm>
          <a:prstGeom prst="rect">
            <a:avLst/>
          </a:prstGeom>
        </p:spPr>
      </p:pic>
      <p:pic>
        <p:nvPicPr>
          <p:cNvPr id="46" name="Grafik 217">
            <a:extLst>
              <a:ext uri="{FF2B5EF4-FFF2-40B4-BE49-F238E27FC236}">
                <a16:creationId xmlns:a16="http://schemas.microsoft.com/office/drawing/2014/main" id="{6CB4A8D3-D421-41AA-A949-71730A175A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844" y="1907796"/>
            <a:ext cx="466814" cy="468000"/>
          </a:xfrm>
          <a:prstGeom prst="rect">
            <a:avLst/>
          </a:prstGeom>
        </p:spPr>
      </p:pic>
      <p:pic>
        <p:nvPicPr>
          <p:cNvPr id="49" name="Grafik 227">
            <a:extLst>
              <a:ext uri="{FF2B5EF4-FFF2-40B4-BE49-F238E27FC236}">
                <a16:creationId xmlns:a16="http://schemas.microsoft.com/office/drawing/2014/main" id="{0318D2DE-E602-49C0-9EA7-7E8946928C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269" y="1907796"/>
            <a:ext cx="466814" cy="468000"/>
          </a:xfrm>
          <a:prstGeom prst="rect">
            <a:avLst/>
          </a:prstGeom>
        </p:spPr>
      </p:pic>
      <p:pic>
        <p:nvPicPr>
          <p:cNvPr id="50" name="Grafik 228">
            <a:extLst>
              <a:ext uri="{FF2B5EF4-FFF2-40B4-BE49-F238E27FC236}">
                <a16:creationId xmlns:a16="http://schemas.microsoft.com/office/drawing/2014/main" id="{D84ECB41-6BFA-41B5-90CB-A6AD10A5AC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0251" y="1907796"/>
            <a:ext cx="466813" cy="468000"/>
          </a:xfrm>
          <a:prstGeom prst="rect">
            <a:avLst/>
          </a:prstGeom>
        </p:spPr>
      </p:pic>
      <p:pic>
        <p:nvPicPr>
          <p:cNvPr id="51" name="Grafik 229">
            <a:extLst>
              <a:ext uri="{FF2B5EF4-FFF2-40B4-BE49-F238E27FC236}">
                <a16:creationId xmlns:a16="http://schemas.microsoft.com/office/drawing/2014/main" id="{11B0900D-6EF1-41A3-8AF0-50D266F331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287" y="1907796"/>
            <a:ext cx="466814" cy="468000"/>
          </a:xfrm>
          <a:prstGeom prst="rect">
            <a:avLst/>
          </a:prstGeom>
        </p:spPr>
      </p:pic>
      <p:pic>
        <p:nvPicPr>
          <p:cNvPr id="54" name="Grafik 239">
            <a:extLst>
              <a:ext uri="{FF2B5EF4-FFF2-40B4-BE49-F238E27FC236}">
                <a16:creationId xmlns:a16="http://schemas.microsoft.com/office/drawing/2014/main" id="{95E7A560-BD1B-40F7-B965-E96817BCF5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90" y="2628075"/>
            <a:ext cx="466814" cy="468000"/>
          </a:xfrm>
          <a:prstGeom prst="rect">
            <a:avLst/>
          </a:prstGeom>
        </p:spPr>
      </p:pic>
      <p:pic>
        <p:nvPicPr>
          <p:cNvPr id="57" name="Grafik 249">
            <a:extLst>
              <a:ext uri="{FF2B5EF4-FFF2-40B4-BE49-F238E27FC236}">
                <a16:creationId xmlns:a16="http://schemas.microsoft.com/office/drawing/2014/main" id="{9BCA1F61-E4A6-482D-B785-AC49A69310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7345" y="2628075"/>
            <a:ext cx="466814" cy="468000"/>
          </a:xfrm>
          <a:prstGeom prst="rect">
            <a:avLst/>
          </a:prstGeom>
        </p:spPr>
      </p:pic>
      <p:pic>
        <p:nvPicPr>
          <p:cNvPr id="58" name="Grafik 250">
            <a:extLst>
              <a:ext uri="{FF2B5EF4-FFF2-40B4-BE49-F238E27FC236}">
                <a16:creationId xmlns:a16="http://schemas.microsoft.com/office/drawing/2014/main" id="{5B7E532A-77FA-4274-B5FF-979E6F3ADA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0462" y="2628075"/>
            <a:ext cx="466813" cy="468000"/>
          </a:xfrm>
          <a:prstGeom prst="rect">
            <a:avLst/>
          </a:prstGeom>
        </p:spPr>
      </p:pic>
      <p:pic>
        <p:nvPicPr>
          <p:cNvPr id="59" name="Grafik 251">
            <a:extLst>
              <a:ext uri="{FF2B5EF4-FFF2-40B4-BE49-F238E27FC236}">
                <a16:creationId xmlns:a16="http://schemas.microsoft.com/office/drawing/2014/main" id="{D6245322-29A6-4DBA-8754-4A392EC829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228" y="2628075"/>
            <a:ext cx="466814" cy="468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195855F-0EFC-4616-B265-7C98DA7711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6478" y="1177460"/>
            <a:ext cx="466814" cy="46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4AC66B9-C283-4E5C-A51F-BBA0A38913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312" y="1907796"/>
            <a:ext cx="466814" cy="46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5C0437F-8B07-432A-A0D3-9851795EF5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1321" y="2628075"/>
            <a:ext cx="466814" cy="468000"/>
          </a:xfrm>
          <a:prstGeom prst="rect">
            <a:avLst/>
          </a:prstGeom>
        </p:spPr>
      </p:pic>
      <p:pic>
        <p:nvPicPr>
          <p:cNvPr id="122" name="Grafik 121">
            <a:extLst>
              <a:ext uri="{FF2B5EF4-FFF2-40B4-BE49-F238E27FC236}">
                <a16:creationId xmlns:a16="http://schemas.microsoft.com/office/drawing/2014/main" id="{341AE89C-D159-4E68-AF55-86B44661FB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812" y="389296"/>
            <a:ext cx="468244" cy="469434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49B7436F-B6DB-4644-85A2-55A77CFFE3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5336" y="389296"/>
            <a:ext cx="468244" cy="469434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3EAF40E7-3962-428C-996E-03BB08B65A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5238" y="389296"/>
            <a:ext cx="468244" cy="4694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BD142CF-E5B7-469D-94D6-D0F98D595F4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911" y="423510"/>
            <a:ext cx="434117" cy="435220"/>
          </a:xfrm>
          <a:prstGeom prst="rect">
            <a:avLst/>
          </a:prstGeom>
        </p:spPr>
      </p:pic>
      <p:pic>
        <p:nvPicPr>
          <p:cNvPr id="37" name="Grafik 193">
            <a:extLst>
              <a:ext uri="{FF2B5EF4-FFF2-40B4-BE49-F238E27FC236}">
                <a16:creationId xmlns:a16="http://schemas.microsoft.com/office/drawing/2014/main" id="{2754F17D-5A24-4518-9904-0C5950162C4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7987" y="1177460"/>
            <a:ext cx="466814" cy="468000"/>
          </a:xfrm>
          <a:prstGeom prst="rect">
            <a:avLst/>
          </a:prstGeom>
        </p:spPr>
      </p:pic>
      <p:pic>
        <p:nvPicPr>
          <p:cNvPr id="39" name="Grafik 202">
            <a:extLst>
              <a:ext uri="{FF2B5EF4-FFF2-40B4-BE49-F238E27FC236}">
                <a16:creationId xmlns:a16="http://schemas.microsoft.com/office/drawing/2014/main" id="{F89E4859-2504-4BF9-9ADD-67CA64EAE8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6761" y="1177460"/>
            <a:ext cx="466814" cy="468000"/>
          </a:xfrm>
          <a:prstGeom prst="rect">
            <a:avLst/>
          </a:prstGeom>
        </p:spPr>
      </p:pic>
      <p:pic>
        <p:nvPicPr>
          <p:cNvPr id="40" name="Grafik 203">
            <a:extLst>
              <a:ext uri="{FF2B5EF4-FFF2-40B4-BE49-F238E27FC236}">
                <a16:creationId xmlns:a16="http://schemas.microsoft.com/office/drawing/2014/main" id="{B77B819D-A7E0-4D14-A4CE-53AFB93CFB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6900" y="1177460"/>
            <a:ext cx="466814" cy="468000"/>
          </a:xfrm>
          <a:prstGeom prst="rect">
            <a:avLst/>
          </a:prstGeom>
        </p:spPr>
      </p:pic>
      <p:pic>
        <p:nvPicPr>
          <p:cNvPr id="45" name="Grafik 216">
            <a:extLst>
              <a:ext uri="{FF2B5EF4-FFF2-40B4-BE49-F238E27FC236}">
                <a16:creationId xmlns:a16="http://schemas.microsoft.com/office/drawing/2014/main" id="{A13DF919-B22E-495E-8827-F092A46547A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629" y="1907796"/>
            <a:ext cx="466814" cy="468000"/>
          </a:xfrm>
          <a:prstGeom prst="rect">
            <a:avLst/>
          </a:prstGeom>
        </p:spPr>
      </p:pic>
      <p:pic>
        <p:nvPicPr>
          <p:cNvPr id="47" name="Grafik 225">
            <a:extLst>
              <a:ext uri="{FF2B5EF4-FFF2-40B4-BE49-F238E27FC236}">
                <a16:creationId xmlns:a16="http://schemas.microsoft.com/office/drawing/2014/main" id="{F6E171FA-F9F3-4E4E-BEFC-02893CE0BC8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766" y="1907796"/>
            <a:ext cx="466814" cy="468000"/>
          </a:xfrm>
          <a:prstGeom prst="rect">
            <a:avLst/>
          </a:prstGeom>
        </p:spPr>
      </p:pic>
      <p:pic>
        <p:nvPicPr>
          <p:cNvPr id="48" name="Grafik 226">
            <a:extLst>
              <a:ext uri="{FF2B5EF4-FFF2-40B4-BE49-F238E27FC236}">
                <a16:creationId xmlns:a16="http://schemas.microsoft.com/office/drawing/2014/main" id="{8024EC8E-9CFC-4142-97B0-50230EA2FE1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3784" y="1907796"/>
            <a:ext cx="466814" cy="468000"/>
          </a:xfrm>
          <a:prstGeom prst="rect">
            <a:avLst/>
          </a:prstGeom>
        </p:spPr>
      </p:pic>
      <p:pic>
        <p:nvPicPr>
          <p:cNvPr id="53" name="Grafik 238">
            <a:extLst>
              <a:ext uri="{FF2B5EF4-FFF2-40B4-BE49-F238E27FC236}">
                <a16:creationId xmlns:a16="http://schemas.microsoft.com/office/drawing/2014/main" id="{104B7C45-2AA4-4047-B248-E4B2A516065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9110" y="2628075"/>
            <a:ext cx="466814" cy="468000"/>
          </a:xfrm>
          <a:prstGeom prst="rect">
            <a:avLst/>
          </a:prstGeom>
        </p:spPr>
      </p:pic>
      <p:pic>
        <p:nvPicPr>
          <p:cNvPr id="55" name="Grafik 247">
            <a:extLst>
              <a:ext uri="{FF2B5EF4-FFF2-40B4-BE49-F238E27FC236}">
                <a16:creationId xmlns:a16="http://schemas.microsoft.com/office/drawing/2014/main" id="{5CF23565-EE3C-488F-9F6C-E6FE2EE268B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652" y="2628075"/>
            <a:ext cx="466814" cy="468000"/>
          </a:xfrm>
          <a:prstGeom prst="rect">
            <a:avLst/>
          </a:prstGeom>
        </p:spPr>
      </p:pic>
      <p:pic>
        <p:nvPicPr>
          <p:cNvPr id="56" name="Grafik 248">
            <a:extLst>
              <a:ext uri="{FF2B5EF4-FFF2-40B4-BE49-F238E27FC236}">
                <a16:creationId xmlns:a16="http://schemas.microsoft.com/office/drawing/2014/main" id="{E8F03ED0-F0EA-4DFB-A6CD-4D519C42D07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535" y="2628075"/>
            <a:ext cx="466814" cy="46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CECAED0-6010-447E-BD5A-FBBF60DD13C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249" y="1177460"/>
            <a:ext cx="466814" cy="46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00EDE6B-30F6-434E-B245-60566C1BE74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1012" y="1907796"/>
            <a:ext cx="466814" cy="468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A9D90D8-0DC1-43A8-8754-4D80F8A6C02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1628" y="2628075"/>
            <a:ext cx="466814" cy="468000"/>
          </a:xfrm>
          <a:prstGeom prst="rect">
            <a:avLst/>
          </a:prstGeom>
        </p:spPr>
      </p:pic>
      <p:sp>
        <p:nvSpPr>
          <p:cNvPr id="69" name="TextBox 66">
            <a:extLst>
              <a:ext uri="{FF2B5EF4-FFF2-40B4-BE49-F238E27FC236}">
                <a16:creationId xmlns:a16="http://schemas.microsoft.com/office/drawing/2014/main" id="{DCF6394E-18BD-44C8-B0B0-488B1D81ABD6}"/>
              </a:ext>
            </a:extLst>
          </p:cNvPr>
          <p:cNvSpPr txBox="1"/>
          <p:nvPr/>
        </p:nvSpPr>
        <p:spPr>
          <a:xfrm>
            <a:off x="149121" y="1363377"/>
            <a:ext cx="1451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Copy from </a:t>
            </a:r>
          </a:p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this slide</a:t>
            </a:r>
          </a:p>
          <a:p>
            <a:endParaRPr lang="de-DE" dirty="0">
              <a:solidFill>
                <a:srgbClr val="C00000"/>
              </a:solidFill>
              <a:latin typeface="Thieme Argo 2011 Light" pitchFamily="2" charset="0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FC0831D-2A86-47B6-B5CF-D47C89A709BA}"/>
              </a:ext>
            </a:extLst>
          </p:cNvPr>
          <p:cNvSpPr txBox="1"/>
          <p:nvPr/>
        </p:nvSpPr>
        <p:spPr>
          <a:xfrm>
            <a:off x="228684" y="166180"/>
            <a:ext cx="183125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GI </a:t>
            </a:r>
            <a:r>
              <a:rPr lang="de-DE" sz="2000" dirty="0" err="1">
                <a:latin typeface="+mj-lt"/>
              </a:rPr>
              <a:t>tools</a:t>
            </a:r>
            <a:r>
              <a:rPr lang="de-DE" sz="2000" dirty="0">
                <a:latin typeface="+mj-lt"/>
              </a:rPr>
              <a:t> II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dirty="0" err="1">
                <a:latin typeface="+mj-lt"/>
              </a:rPr>
              <a:t>Miscellaneous</a:t>
            </a:r>
            <a:endParaRPr lang="de-DE" sz="2000" dirty="0">
              <a:latin typeface="+mj-lt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7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6">
            <a:extLst>
              <a:ext uri="{FF2B5EF4-FFF2-40B4-BE49-F238E27FC236}">
                <a16:creationId xmlns:a16="http://schemas.microsoft.com/office/drawing/2014/main" id="{DCF6394E-18BD-44C8-B0B0-488B1D81ABD6}"/>
              </a:ext>
            </a:extLst>
          </p:cNvPr>
          <p:cNvSpPr txBox="1"/>
          <p:nvPr/>
        </p:nvSpPr>
        <p:spPr>
          <a:xfrm>
            <a:off x="149121" y="1363377"/>
            <a:ext cx="13980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Copy from </a:t>
            </a:r>
          </a:p>
          <a:p>
            <a:r>
              <a:rPr lang="en-US" sz="1600" dirty="0">
                <a:solidFill>
                  <a:srgbClr val="C00000"/>
                </a:solidFill>
                <a:latin typeface="Thieme Argo 2011 Light" pitchFamily="2" charset="0"/>
              </a:rPr>
              <a:t>this slide</a:t>
            </a:r>
          </a:p>
          <a:p>
            <a:endParaRPr lang="de-DE" dirty="0">
              <a:solidFill>
                <a:srgbClr val="C00000"/>
              </a:solidFill>
              <a:latin typeface="Thieme Argo 2011 Light" pitchFamily="2" charset="0"/>
            </a:endParaRPr>
          </a:p>
        </p:txBody>
      </p:sp>
      <p:pic>
        <p:nvPicPr>
          <p:cNvPr id="135" name="Grafik 134">
            <a:extLst>
              <a:ext uri="{FF2B5EF4-FFF2-40B4-BE49-F238E27FC236}">
                <a16:creationId xmlns:a16="http://schemas.microsoft.com/office/drawing/2014/main" id="{93340623-7111-460D-92D4-9FC5E7597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1277" y="471652"/>
            <a:ext cx="486198" cy="487434"/>
          </a:xfrm>
          <a:prstGeom prst="rect">
            <a:avLst/>
          </a:prstGeom>
        </p:spPr>
      </p:pic>
      <p:pic>
        <p:nvPicPr>
          <p:cNvPr id="43" name="Grafik 206">
            <a:extLst>
              <a:ext uri="{FF2B5EF4-FFF2-40B4-BE49-F238E27FC236}">
                <a16:creationId xmlns:a16="http://schemas.microsoft.com/office/drawing/2014/main" id="{A76AA0AF-BE39-4EAD-9466-492EA1D4E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3883" y="1290038"/>
            <a:ext cx="484713" cy="485945"/>
          </a:xfrm>
          <a:prstGeom prst="rect">
            <a:avLst/>
          </a:prstGeom>
        </p:spPr>
      </p:pic>
      <p:pic>
        <p:nvPicPr>
          <p:cNvPr id="51" name="Grafik 229">
            <a:extLst>
              <a:ext uri="{FF2B5EF4-FFF2-40B4-BE49-F238E27FC236}">
                <a16:creationId xmlns:a16="http://schemas.microsoft.com/office/drawing/2014/main" id="{11B0900D-6EF1-41A3-8AF0-50D266F3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8424" y="2048378"/>
            <a:ext cx="484713" cy="485945"/>
          </a:xfrm>
          <a:prstGeom prst="rect">
            <a:avLst/>
          </a:prstGeom>
        </p:spPr>
      </p:pic>
      <p:pic>
        <p:nvPicPr>
          <p:cNvPr id="59" name="Grafik 251">
            <a:extLst>
              <a:ext uri="{FF2B5EF4-FFF2-40B4-BE49-F238E27FC236}">
                <a16:creationId xmlns:a16="http://schemas.microsoft.com/office/drawing/2014/main" id="{D6245322-29A6-4DBA-8754-4A392EC82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4903" y="2796276"/>
            <a:ext cx="484713" cy="485945"/>
          </a:xfrm>
          <a:prstGeom prst="rect">
            <a:avLst/>
          </a:prstGeom>
        </p:spPr>
      </p:pic>
      <p:pic>
        <p:nvPicPr>
          <p:cNvPr id="122" name="Grafik 121">
            <a:extLst>
              <a:ext uri="{FF2B5EF4-FFF2-40B4-BE49-F238E27FC236}">
                <a16:creationId xmlns:a16="http://schemas.microsoft.com/office/drawing/2014/main" id="{341AE89C-D159-4E68-AF55-86B44661F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461" y="347155"/>
            <a:ext cx="534254" cy="540216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B431747F-EC13-4673-AFBA-B31BC91D1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578" y="347155"/>
            <a:ext cx="534254" cy="540216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1ECDC6AC-44A6-49DB-BCB6-E13F6CB11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8030" y="347155"/>
            <a:ext cx="534254" cy="540216"/>
          </a:xfrm>
          <a:prstGeom prst="rect">
            <a:avLst/>
          </a:prstGeom>
        </p:spPr>
      </p:pic>
      <p:pic>
        <p:nvPicPr>
          <p:cNvPr id="134" name="Grafik 133">
            <a:extLst>
              <a:ext uri="{FF2B5EF4-FFF2-40B4-BE49-F238E27FC236}">
                <a16:creationId xmlns:a16="http://schemas.microsoft.com/office/drawing/2014/main" id="{3D148FD4-E6EC-4C3A-A4EE-5B542D903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037" y="347155"/>
            <a:ext cx="534254" cy="5402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BD142CF-E5B7-469D-94D6-D0F98D595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554" y="400875"/>
            <a:ext cx="534253" cy="540214"/>
          </a:xfrm>
          <a:prstGeom prst="rect">
            <a:avLst/>
          </a:prstGeom>
        </p:spPr>
      </p:pic>
      <p:pic>
        <p:nvPicPr>
          <p:cNvPr id="37" name="Grafik 193">
            <a:extLst>
              <a:ext uri="{FF2B5EF4-FFF2-40B4-BE49-F238E27FC236}">
                <a16:creationId xmlns:a16="http://schemas.microsoft.com/office/drawing/2014/main" id="{2754F17D-5A24-4518-9904-0C5950162C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093" y="1270832"/>
            <a:ext cx="532623" cy="538565"/>
          </a:xfrm>
          <a:prstGeom prst="rect">
            <a:avLst/>
          </a:prstGeom>
        </p:spPr>
      </p:pic>
      <p:pic>
        <p:nvPicPr>
          <p:cNvPr id="38" name="Grafik 194">
            <a:extLst>
              <a:ext uri="{FF2B5EF4-FFF2-40B4-BE49-F238E27FC236}">
                <a16:creationId xmlns:a16="http://schemas.microsoft.com/office/drawing/2014/main" id="{73A4F160-9B88-4E80-A271-E0F0EB1B62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243" y="1254160"/>
            <a:ext cx="532623" cy="538565"/>
          </a:xfrm>
          <a:prstGeom prst="rect">
            <a:avLst/>
          </a:prstGeom>
        </p:spPr>
      </p:pic>
      <p:pic>
        <p:nvPicPr>
          <p:cNvPr id="41" name="Grafik 204">
            <a:extLst>
              <a:ext uri="{FF2B5EF4-FFF2-40B4-BE49-F238E27FC236}">
                <a16:creationId xmlns:a16="http://schemas.microsoft.com/office/drawing/2014/main" id="{873F1848-E6BA-4C26-BCF0-F153EA5915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834" y="1254160"/>
            <a:ext cx="532623" cy="538565"/>
          </a:xfrm>
          <a:prstGeom prst="rect">
            <a:avLst/>
          </a:prstGeom>
        </p:spPr>
      </p:pic>
      <p:pic>
        <p:nvPicPr>
          <p:cNvPr id="42" name="Grafik 205">
            <a:extLst>
              <a:ext uri="{FF2B5EF4-FFF2-40B4-BE49-F238E27FC236}">
                <a16:creationId xmlns:a16="http://schemas.microsoft.com/office/drawing/2014/main" id="{B8E48279-A057-4566-A71F-30429E0895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771" y="1254160"/>
            <a:ext cx="532623" cy="538565"/>
          </a:xfrm>
          <a:prstGeom prst="rect">
            <a:avLst/>
          </a:prstGeom>
        </p:spPr>
      </p:pic>
      <p:pic>
        <p:nvPicPr>
          <p:cNvPr id="45" name="Grafik 216">
            <a:extLst>
              <a:ext uri="{FF2B5EF4-FFF2-40B4-BE49-F238E27FC236}">
                <a16:creationId xmlns:a16="http://schemas.microsoft.com/office/drawing/2014/main" id="{A13DF919-B22E-495E-8827-F092A46547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094" y="2053685"/>
            <a:ext cx="532623" cy="538565"/>
          </a:xfrm>
          <a:prstGeom prst="rect">
            <a:avLst/>
          </a:prstGeom>
        </p:spPr>
      </p:pic>
      <p:pic>
        <p:nvPicPr>
          <p:cNvPr id="46" name="Grafik 217">
            <a:extLst>
              <a:ext uri="{FF2B5EF4-FFF2-40B4-BE49-F238E27FC236}">
                <a16:creationId xmlns:a16="http://schemas.microsoft.com/office/drawing/2014/main" id="{6CB4A8D3-D421-41AA-A949-71730A175A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932" y="2088830"/>
            <a:ext cx="532623" cy="538565"/>
          </a:xfrm>
          <a:prstGeom prst="rect">
            <a:avLst/>
          </a:prstGeom>
        </p:spPr>
      </p:pic>
      <p:pic>
        <p:nvPicPr>
          <p:cNvPr id="49" name="Grafik 227">
            <a:extLst>
              <a:ext uri="{FF2B5EF4-FFF2-40B4-BE49-F238E27FC236}">
                <a16:creationId xmlns:a16="http://schemas.microsoft.com/office/drawing/2014/main" id="{0318D2DE-E602-49C0-9EA7-7E8946928C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3608" y="2094616"/>
            <a:ext cx="532623" cy="538565"/>
          </a:xfrm>
          <a:prstGeom prst="rect">
            <a:avLst/>
          </a:prstGeom>
        </p:spPr>
      </p:pic>
      <p:pic>
        <p:nvPicPr>
          <p:cNvPr id="50" name="Grafik 228">
            <a:extLst>
              <a:ext uri="{FF2B5EF4-FFF2-40B4-BE49-F238E27FC236}">
                <a16:creationId xmlns:a16="http://schemas.microsoft.com/office/drawing/2014/main" id="{D84ECB41-6BFA-41B5-90CB-A6AD10A5AC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770" y="2094616"/>
            <a:ext cx="532623" cy="538565"/>
          </a:xfrm>
          <a:prstGeom prst="rect">
            <a:avLst/>
          </a:prstGeom>
        </p:spPr>
      </p:pic>
      <p:pic>
        <p:nvPicPr>
          <p:cNvPr id="53" name="Grafik 238">
            <a:extLst>
              <a:ext uri="{FF2B5EF4-FFF2-40B4-BE49-F238E27FC236}">
                <a16:creationId xmlns:a16="http://schemas.microsoft.com/office/drawing/2014/main" id="{104B7C45-2AA4-4047-B248-E4B2A51606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6601" y="2893703"/>
            <a:ext cx="532623" cy="538565"/>
          </a:xfrm>
          <a:prstGeom prst="rect">
            <a:avLst/>
          </a:prstGeom>
        </p:spPr>
      </p:pic>
      <p:pic>
        <p:nvPicPr>
          <p:cNvPr id="54" name="Grafik 239">
            <a:extLst>
              <a:ext uri="{FF2B5EF4-FFF2-40B4-BE49-F238E27FC236}">
                <a16:creationId xmlns:a16="http://schemas.microsoft.com/office/drawing/2014/main" id="{95E7A560-BD1B-40F7-B965-E96817BCF5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932" y="2923499"/>
            <a:ext cx="532623" cy="538565"/>
          </a:xfrm>
          <a:prstGeom prst="rect">
            <a:avLst/>
          </a:prstGeom>
        </p:spPr>
      </p:pic>
      <p:pic>
        <p:nvPicPr>
          <p:cNvPr id="57" name="Grafik 249">
            <a:extLst>
              <a:ext uri="{FF2B5EF4-FFF2-40B4-BE49-F238E27FC236}">
                <a16:creationId xmlns:a16="http://schemas.microsoft.com/office/drawing/2014/main" id="{9BCA1F61-E4A6-482D-B785-AC49A69310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5248" y="2923499"/>
            <a:ext cx="532623" cy="538565"/>
          </a:xfrm>
          <a:prstGeom prst="rect">
            <a:avLst/>
          </a:prstGeom>
        </p:spPr>
      </p:pic>
      <p:pic>
        <p:nvPicPr>
          <p:cNvPr id="58" name="Grafik 250">
            <a:extLst>
              <a:ext uri="{FF2B5EF4-FFF2-40B4-BE49-F238E27FC236}">
                <a16:creationId xmlns:a16="http://schemas.microsoft.com/office/drawing/2014/main" id="{5B7E532A-77FA-4274-B5FF-979E6F3ADA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263" y="2935073"/>
            <a:ext cx="532623" cy="53856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CECAED0-6010-447E-BD5A-FBBF60DD13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0185" y="1254160"/>
            <a:ext cx="532623" cy="53856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00EDE6B-30F6-434E-B245-60566C1BE74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9934" y="2088973"/>
            <a:ext cx="532623" cy="5385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A9D90D8-0DC1-43A8-8754-4D80F8A6C02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0810" y="2906988"/>
            <a:ext cx="532623" cy="538565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EFC0831D-2A86-47B6-B5CF-D47C89A709BA}"/>
              </a:ext>
            </a:extLst>
          </p:cNvPr>
          <p:cNvSpPr txBox="1"/>
          <p:nvPr/>
        </p:nvSpPr>
        <p:spPr>
          <a:xfrm>
            <a:off x="228685" y="166180"/>
            <a:ext cx="12381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Thieme Argo 2011 Medium" pitchFamily="2" charset="0"/>
              </a:rPr>
              <a:t>Humans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Thieme Argo 2011 Medium" pitchFamily="2" charset="0"/>
            </a:endParaRPr>
          </a:p>
          <a:p>
            <a:endParaRPr lang="de-DE" sz="110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C10B1E6-2E00-4DFA-BA28-B4C5335517B1}"/>
              </a:ext>
            </a:extLst>
          </p:cNvPr>
          <p:cNvSpPr txBox="1"/>
          <p:nvPr/>
        </p:nvSpPr>
        <p:spPr>
          <a:xfrm>
            <a:off x="7241354" y="715369"/>
            <a:ext cx="15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Thieme Argo 2011 Light" pitchFamily="2" charset="0"/>
              </a:rPr>
              <a:t>Sign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to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indicate</a:t>
            </a:r>
            <a:r>
              <a:rPr lang="de-DE" sz="1600" dirty="0">
                <a:latin typeface="Thieme Argo 2011 Light" pitchFamily="2" charset="0"/>
              </a:rPr>
              <a:t> „</a:t>
            </a:r>
            <a:r>
              <a:rPr lang="de-DE" sz="1600" dirty="0" err="1">
                <a:latin typeface="Thieme Argo 2011 Light" pitchFamily="2" charset="0"/>
              </a:rPr>
              <a:t>lesion</a:t>
            </a:r>
            <a:r>
              <a:rPr lang="de-DE" sz="1600" dirty="0">
                <a:latin typeface="Thieme Argo 2011 Light" pitchFamily="2" charset="0"/>
              </a:rPr>
              <a:t>“ 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Thieme Argo 2011 Light" pitchFamily="2" charset="0"/>
            </a:endParaRPr>
          </a:p>
          <a:p>
            <a:endParaRPr lang="de-DE" sz="110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8" name="Grafik 7" descr="Ein Bild, das Text, Armleuchter enthält.&#10;&#10;Automatisch generierte Beschreibung">
            <a:extLst>
              <a:ext uri="{FF2B5EF4-FFF2-40B4-BE49-F238E27FC236}">
                <a16:creationId xmlns:a16="http://schemas.microsoft.com/office/drawing/2014/main" id="{C2ABD737-953B-40BB-A07B-F4B87C1EB0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52" y="1541148"/>
            <a:ext cx="547682" cy="5476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208A1CC-0593-4868-9768-A13F9D1AB3A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52" y="2238302"/>
            <a:ext cx="592041" cy="5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6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6880" y="937260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feld 120">
            <a:extLst>
              <a:ext uri="{FF2B5EF4-FFF2-40B4-BE49-F238E27FC236}">
                <a16:creationId xmlns:a16="http://schemas.microsoft.com/office/drawing/2014/main" id="{C51BE6D2-48FE-4570-8AEB-692CE51A8C21}"/>
              </a:ext>
            </a:extLst>
          </p:cNvPr>
          <p:cNvSpPr txBox="1"/>
          <p:nvPr/>
        </p:nvSpPr>
        <p:spPr>
          <a:xfrm>
            <a:off x="196606" y="458465"/>
            <a:ext cx="430581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Medical Icons Font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3A515F-840F-4082-B777-7B5E711A7D8B}"/>
              </a:ext>
            </a:extLst>
          </p:cNvPr>
          <p:cNvSpPr/>
          <p:nvPr/>
        </p:nvSpPr>
        <p:spPr>
          <a:xfrm>
            <a:off x="576469" y="1121926"/>
            <a:ext cx="4124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Thieme Argo 2011 Light" pitchFamily="2" charset="0"/>
              </a:rPr>
              <a:t>The </a:t>
            </a:r>
            <a:r>
              <a:rPr lang="de-DE" sz="1600" dirty="0" err="1">
                <a:latin typeface="Thieme Argo 2011 Light" pitchFamily="2" charset="0"/>
              </a:rPr>
              <a:t>font</a:t>
            </a:r>
            <a:r>
              <a:rPr lang="de-DE" sz="1600" dirty="0">
                <a:latin typeface="Thieme Argo 2011 Light" pitchFamily="2" charset="0"/>
              </a:rPr>
              <a:t> "Medical Icons" </a:t>
            </a:r>
            <a:r>
              <a:rPr lang="de-DE" sz="1600" dirty="0" err="1">
                <a:latin typeface="Thieme Argo 2011 Light" pitchFamily="2" charset="0"/>
              </a:rPr>
              <a:t>offers</a:t>
            </a:r>
            <a:r>
              <a:rPr lang="de-DE" sz="1600" dirty="0">
                <a:latin typeface="Thieme Argo 2011 Light" pitchFamily="2" charset="0"/>
              </a:rPr>
              <a:t> a large </a:t>
            </a:r>
            <a:r>
              <a:rPr lang="de-DE" sz="1600" dirty="0" err="1">
                <a:latin typeface="Thieme Argo 2011 Light" pitchFamily="2" charset="0"/>
              </a:rPr>
              <a:t>number</a:t>
            </a:r>
            <a:r>
              <a:rPr lang="de-DE" sz="1600" dirty="0">
                <a:latin typeface="Thieme Argo 2011 Light" pitchFamily="2" charset="0"/>
              </a:rPr>
              <a:t> of </a:t>
            </a:r>
            <a:r>
              <a:rPr lang="de-DE" sz="1600" dirty="0" err="1">
                <a:latin typeface="Thieme Argo 2011 Light" pitchFamily="2" charset="0"/>
              </a:rPr>
              <a:t>medical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icons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you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can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use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too</a:t>
            </a:r>
            <a:r>
              <a:rPr lang="de-DE" sz="1600" dirty="0">
                <a:latin typeface="Thieme Argo 2011 Light" pitchFamily="2" charset="0"/>
              </a:rPr>
              <a:t>.</a:t>
            </a:r>
          </a:p>
          <a:p>
            <a:endParaRPr lang="de-DE" sz="1600" dirty="0">
              <a:latin typeface="Thieme Argo 2011 Light" pitchFamily="2" charset="0"/>
            </a:endParaRPr>
          </a:p>
          <a:p>
            <a:r>
              <a:rPr lang="de-DE" sz="1600" dirty="0" err="1">
                <a:latin typeface="Thieme Argo 2011 Light" pitchFamily="2" charset="0"/>
              </a:rPr>
              <a:t>For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this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please</a:t>
            </a:r>
            <a:r>
              <a:rPr lang="de-DE" sz="1600" dirty="0">
                <a:latin typeface="Thieme Argo 2011 Light" pitchFamily="2" charset="0"/>
              </a:rPr>
              <a:t> open </a:t>
            </a:r>
            <a:r>
              <a:rPr lang="de-DE" sz="1600" dirty="0" err="1">
                <a:latin typeface="Thieme Argo 2011 Light" pitchFamily="2" charset="0"/>
              </a:rPr>
              <a:t>the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symbols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menu</a:t>
            </a:r>
            <a:r>
              <a:rPr lang="de-DE" sz="1600" dirty="0">
                <a:latin typeface="Thieme Argo 2011 Light" pitchFamily="2" charset="0"/>
              </a:rPr>
              <a:t>, </a:t>
            </a:r>
            <a:r>
              <a:rPr lang="de-DE" sz="1600" dirty="0" err="1">
                <a:latin typeface="Thieme Argo 2011 Light" pitchFamily="2" charset="0"/>
              </a:rPr>
              <a:t>change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to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the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font</a:t>
            </a:r>
            <a:r>
              <a:rPr lang="de-DE" sz="1600" dirty="0">
                <a:latin typeface="Thieme Argo 2011 Light" pitchFamily="2" charset="0"/>
              </a:rPr>
              <a:t> „Medical Icons“ and </a:t>
            </a:r>
            <a:r>
              <a:rPr lang="de-DE" sz="1600" dirty="0" err="1">
                <a:latin typeface="Thieme Argo 2011 Light" pitchFamily="2" charset="0"/>
              </a:rPr>
              <a:t>subset</a:t>
            </a:r>
            <a:r>
              <a:rPr lang="de-DE" sz="1600" dirty="0">
                <a:latin typeface="Thieme Argo 2011 Light" pitchFamily="2" charset="0"/>
              </a:rPr>
              <a:t> „Private Use Area“.</a:t>
            </a:r>
          </a:p>
          <a:p>
            <a:endParaRPr lang="de-DE" sz="1600" dirty="0">
              <a:latin typeface="Thieme Argo 2011 Light" pitchFamily="2" charset="0"/>
            </a:endParaRPr>
          </a:p>
          <a:p>
            <a:r>
              <a:rPr lang="de-DE" sz="1600" dirty="0" err="1">
                <a:latin typeface="Thieme Argo 2011 Light" pitchFamily="2" charset="0"/>
              </a:rPr>
              <a:t>If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the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font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does</a:t>
            </a:r>
            <a:r>
              <a:rPr lang="de-DE" sz="1600" dirty="0">
                <a:latin typeface="Thieme Argo 2011 Light" pitchFamily="2" charset="0"/>
              </a:rPr>
              <a:t> not </a:t>
            </a:r>
            <a:r>
              <a:rPr lang="de-DE" sz="1600" dirty="0" err="1">
                <a:latin typeface="Thieme Argo 2011 Light" pitchFamily="2" charset="0"/>
              </a:rPr>
              <a:t>display</a:t>
            </a:r>
            <a:r>
              <a:rPr lang="de-DE" sz="1600" dirty="0">
                <a:latin typeface="Thieme Argo 2011 Light" pitchFamily="2" charset="0"/>
              </a:rPr>
              <a:t>, </a:t>
            </a:r>
            <a:r>
              <a:rPr lang="de-DE" sz="1600" dirty="0" err="1">
                <a:latin typeface="Thieme Argo 2011 Light" pitchFamily="2" charset="0"/>
              </a:rPr>
              <a:t>you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can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download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it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  <a:hlinkClick r:id="rId2"/>
              </a:rPr>
              <a:t>here</a:t>
            </a:r>
            <a:r>
              <a:rPr lang="de-DE" sz="1600" dirty="0">
                <a:latin typeface="Thieme Argo 2011 Light" pitchFamily="2" charset="0"/>
              </a:rPr>
              <a:t>.</a:t>
            </a:r>
            <a:endParaRPr lang="de-DE" sz="1600" dirty="0">
              <a:highlight>
                <a:srgbClr val="FFFF00"/>
              </a:highlight>
              <a:latin typeface="Thieme Argo 2011 Light" pitchFamily="2" charset="0"/>
            </a:endParaRPr>
          </a:p>
        </p:txBody>
      </p:sp>
      <p:pic>
        <p:nvPicPr>
          <p:cNvPr id="7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DD5665CE-B9BC-48B6-8028-F75610A28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2456" r="4287" b="76921"/>
          <a:stretch/>
        </p:blipFill>
        <p:spPr>
          <a:xfrm>
            <a:off x="8254093" y="3394926"/>
            <a:ext cx="889907" cy="262674"/>
          </a:xfrm>
          <a:prstGeom prst="rect">
            <a:avLst/>
          </a:prstGeom>
          <a:effectLst/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0413DF6-6C24-CC9A-F938-583568DB5862}"/>
              </a:ext>
            </a:extLst>
          </p:cNvPr>
          <p:cNvGrpSpPr/>
          <p:nvPr/>
        </p:nvGrpSpPr>
        <p:grpSpPr>
          <a:xfrm>
            <a:off x="4502425" y="593144"/>
            <a:ext cx="3714751" cy="2525347"/>
            <a:chOff x="4502425" y="593144"/>
            <a:chExt cx="3714751" cy="2525347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402F8829-13E7-4F55-A62B-6F98A9391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577" y="593144"/>
              <a:ext cx="3544418" cy="2525347"/>
            </a:xfrm>
            <a:prstGeom prst="rect">
              <a:avLst/>
            </a:prstGeom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CF2A8665-EC92-6B78-68ED-DF1EE6DB1201}"/>
                </a:ext>
              </a:extLst>
            </p:cNvPr>
            <p:cNvSpPr/>
            <p:nvPr/>
          </p:nvSpPr>
          <p:spPr>
            <a:xfrm>
              <a:off x="4502425" y="744415"/>
              <a:ext cx="1693221" cy="2834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4786187-B826-32B7-7546-585023985DF7}"/>
                </a:ext>
              </a:extLst>
            </p:cNvPr>
            <p:cNvSpPr/>
            <p:nvPr/>
          </p:nvSpPr>
          <p:spPr>
            <a:xfrm>
              <a:off x="6523955" y="744415"/>
              <a:ext cx="1693221" cy="2834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08262175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Endoscopy">
      <a:dk1>
        <a:sysClr val="windowText" lastClr="000000"/>
      </a:dk1>
      <a:lt1>
        <a:sysClr val="window" lastClr="FFFFFF"/>
      </a:lt1>
      <a:dk2>
        <a:srgbClr val="56B4E9"/>
      </a:dk2>
      <a:lt2>
        <a:srgbClr val="CC79A7"/>
      </a:lt2>
      <a:accent1>
        <a:srgbClr val="0072B2"/>
      </a:accent1>
      <a:accent2>
        <a:srgbClr val="F0E442"/>
      </a:accent2>
      <a:accent3>
        <a:srgbClr val="009E73"/>
      </a:accent3>
      <a:accent4>
        <a:srgbClr val="E69F00"/>
      </a:accent4>
      <a:accent5>
        <a:srgbClr val="D55E00"/>
      </a:accent5>
      <a:accent6>
        <a:srgbClr val="013476"/>
      </a:accent6>
      <a:hlink>
        <a:srgbClr val="0563C1"/>
      </a:hlink>
      <a:folHlink>
        <a:srgbClr val="954F72"/>
      </a:folHlink>
    </a:clrScheme>
    <a:fontScheme name="Endoscopy">
      <a:majorFont>
        <a:latin typeface="Thieme Argo 2011 Medium"/>
        <a:ea typeface=""/>
        <a:cs typeface=""/>
      </a:majorFont>
      <a:minorFont>
        <a:latin typeface="Thieme Argo 2011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</Words>
  <Application>Microsoft Office PowerPoint</Application>
  <PresentationFormat>Benutzerdefiniert</PresentationFormat>
  <Paragraphs>33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Thieme Argo 2011 Medium</vt:lpstr>
      <vt:lpstr>Calibri</vt:lpstr>
      <vt:lpstr>Arial</vt:lpstr>
      <vt:lpstr>Calibri Light</vt:lpstr>
      <vt:lpstr>Thieme Argo 2011 Light</vt:lpstr>
      <vt:lpstr>1_Benutzerdefiniertes Design</vt:lpstr>
      <vt:lpstr>Custom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Kürschner, Marie-Luise</dc:creator>
  <cp:lastModifiedBy>Weiffenbach, Jana</cp:lastModifiedBy>
  <cp:revision>138</cp:revision>
  <dcterms:created xsi:type="dcterms:W3CDTF">2020-06-16T11:03:51Z</dcterms:created>
  <dcterms:modified xsi:type="dcterms:W3CDTF">2023-04-18T12:21:55Z</dcterms:modified>
</cp:coreProperties>
</file>